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1" r:id="rId6"/>
    <p:sldId id="265" r:id="rId7"/>
    <p:sldId id="267" r:id="rId8"/>
    <p:sldId id="284" r:id="rId9"/>
    <p:sldId id="269" r:id="rId10"/>
    <p:sldId id="271" r:id="rId11"/>
    <p:sldId id="280" r:id="rId12"/>
    <p:sldId id="270" r:id="rId13"/>
    <p:sldId id="272" r:id="rId14"/>
    <p:sldId id="273" r:id="rId15"/>
    <p:sldId id="277" r:id="rId16"/>
    <p:sldId id="278" r:id="rId17"/>
    <p:sldId id="279" r:id="rId18"/>
    <p:sldId id="264" r:id="rId19"/>
    <p:sldId id="268" r:id="rId20"/>
    <p:sldId id="274" r:id="rId21"/>
    <p:sldId id="275" r:id="rId22"/>
    <p:sldId id="276" r:id="rId23"/>
    <p:sldId id="281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2391D4-E39D-4B5D-BE53-53C56E06C60F}">
          <p14:sldIdLst>
            <p14:sldId id="256"/>
            <p14:sldId id="257"/>
            <p14:sldId id="259"/>
            <p14:sldId id="263"/>
            <p14:sldId id="261"/>
            <p14:sldId id="265"/>
            <p14:sldId id="267"/>
            <p14:sldId id="284"/>
            <p14:sldId id="269"/>
            <p14:sldId id="271"/>
            <p14:sldId id="280"/>
            <p14:sldId id="270"/>
            <p14:sldId id="272"/>
            <p14:sldId id="273"/>
            <p14:sldId id="277"/>
            <p14:sldId id="278"/>
            <p14:sldId id="279"/>
            <p14:sldId id="264"/>
            <p14:sldId id="268"/>
            <p14:sldId id="274"/>
            <p14:sldId id="275"/>
            <p14:sldId id="276"/>
            <p14:sldId id="281"/>
            <p14:sldId id="283"/>
            <p14:sldId id="282"/>
          </p14:sldIdLst>
        </p14:section>
        <p14:section name="Untitled Section" id="{3B043A4F-4004-4DA0-82CE-8C896ECC6D29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>
        <p:scale>
          <a:sx n="76" d="100"/>
          <a:sy n="76" d="100"/>
        </p:scale>
        <p:origin x="185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uanj\Downloads\1-38-T-Excel-DataEbolaOutbreakWestAfrica-TeacherVersion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uanj\OneDrive\Escritorio\Ebola%20data%20(version%20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uanj\OneDrive\Escritorio\Ebola%20data%20(version%20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uanj\OneDrive\Escritorio\Ebola%20data%20(version%20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uanj\Documents\Ebola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uanj\Documents\Ebola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uanj\Documents\Ebola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uanj\Documents\Ebola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juanj\Documents\Ebol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Ebola</a:t>
            </a:r>
            <a:r>
              <a:rPr lang="en-US" sz="1400" baseline="0"/>
              <a:t> Outbreak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'Ebola Data, Comprehensive'!$E$6</c:f>
              <c:strCache>
                <c:ptCount val="1"/>
                <c:pt idx="0">
                  <c:v>Total Cases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'Ebola Data, Comprehensive'!$D$7:$D$148</c:f>
              <c:numCache>
                <c:formatCode>0</c:formatCode>
                <c:ptCount val="14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29</c:v>
                </c:pt>
                <c:pt idx="15">
                  <c:v>32</c:v>
                </c:pt>
                <c:pt idx="16">
                  <c:v>35</c:v>
                </c:pt>
                <c:pt idx="17">
                  <c:v>40</c:v>
                </c:pt>
                <c:pt idx="18">
                  <c:v>42</c:v>
                </c:pt>
                <c:pt idx="19">
                  <c:v>44</c:v>
                </c:pt>
                <c:pt idx="20">
                  <c:v>46</c:v>
                </c:pt>
                <c:pt idx="21">
                  <c:v>49</c:v>
                </c:pt>
                <c:pt idx="22">
                  <c:v>51</c:v>
                </c:pt>
                <c:pt idx="23">
                  <c:v>62</c:v>
                </c:pt>
                <c:pt idx="24">
                  <c:v>67</c:v>
                </c:pt>
                <c:pt idx="25">
                  <c:v>71</c:v>
                </c:pt>
                <c:pt idx="26">
                  <c:v>76</c:v>
                </c:pt>
                <c:pt idx="27">
                  <c:v>86</c:v>
                </c:pt>
                <c:pt idx="28">
                  <c:v>88</c:v>
                </c:pt>
                <c:pt idx="29">
                  <c:v>90</c:v>
                </c:pt>
                <c:pt idx="30">
                  <c:v>100</c:v>
                </c:pt>
                <c:pt idx="31">
                  <c:v>102</c:v>
                </c:pt>
                <c:pt idx="32">
                  <c:v>106</c:v>
                </c:pt>
                <c:pt idx="33">
                  <c:v>108</c:v>
                </c:pt>
                <c:pt idx="34">
                  <c:v>112</c:v>
                </c:pt>
                <c:pt idx="35">
                  <c:v>114</c:v>
                </c:pt>
                <c:pt idx="36">
                  <c:v>117</c:v>
                </c:pt>
                <c:pt idx="37">
                  <c:v>120</c:v>
                </c:pt>
                <c:pt idx="38">
                  <c:v>123</c:v>
                </c:pt>
                <c:pt idx="39">
                  <c:v>127</c:v>
                </c:pt>
                <c:pt idx="40">
                  <c:v>132</c:v>
                </c:pt>
                <c:pt idx="41">
                  <c:v>135</c:v>
                </c:pt>
                <c:pt idx="42">
                  <c:v>137</c:v>
                </c:pt>
                <c:pt idx="43">
                  <c:v>140</c:v>
                </c:pt>
                <c:pt idx="44">
                  <c:v>142</c:v>
                </c:pt>
                <c:pt idx="45">
                  <c:v>144</c:v>
                </c:pt>
                <c:pt idx="46">
                  <c:v>147</c:v>
                </c:pt>
                <c:pt idx="47">
                  <c:v>149</c:v>
                </c:pt>
                <c:pt idx="48">
                  <c:v>151</c:v>
                </c:pt>
                <c:pt idx="49">
                  <c:v>157</c:v>
                </c:pt>
                <c:pt idx="50">
                  <c:v>162</c:v>
                </c:pt>
                <c:pt idx="51">
                  <c:v>167</c:v>
                </c:pt>
                <c:pt idx="52">
                  <c:v>168</c:v>
                </c:pt>
                <c:pt idx="53">
                  <c:v>169</c:v>
                </c:pt>
                <c:pt idx="54">
                  <c:v>175</c:v>
                </c:pt>
                <c:pt idx="55">
                  <c:v>176</c:v>
                </c:pt>
                <c:pt idx="56">
                  <c:v>182</c:v>
                </c:pt>
                <c:pt idx="57">
                  <c:v>183</c:v>
                </c:pt>
                <c:pt idx="58">
                  <c:v>185</c:v>
                </c:pt>
                <c:pt idx="59">
                  <c:v>190</c:v>
                </c:pt>
                <c:pt idx="60">
                  <c:v>193</c:v>
                </c:pt>
                <c:pt idx="61">
                  <c:v>197</c:v>
                </c:pt>
                <c:pt idx="62">
                  <c:v>199</c:v>
                </c:pt>
                <c:pt idx="63">
                  <c:v>204</c:v>
                </c:pt>
                <c:pt idx="64">
                  <c:v>206</c:v>
                </c:pt>
                <c:pt idx="65">
                  <c:v>211</c:v>
                </c:pt>
                <c:pt idx="66">
                  <c:v>213</c:v>
                </c:pt>
                <c:pt idx="67">
                  <c:v>219</c:v>
                </c:pt>
                <c:pt idx="68">
                  <c:v>221</c:v>
                </c:pt>
                <c:pt idx="69">
                  <c:v>225</c:v>
                </c:pt>
                <c:pt idx="70">
                  <c:v>227</c:v>
                </c:pt>
                <c:pt idx="71">
                  <c:v>232</c:v>
                </c:pt>
                <c:pt idx="72">
                  <c:v>234</c:v>
                </c:pt>
                <c:pt idx="73">
                  <c:v>239</c:v>
                </c:pt>
                <c:pt idx="74">
                  <c:v>241</c:v>
                </c:pt>
                <c:pt idx="75">
                  <c:v>246</c:v>
                </c:pt>
                <c:pt idx="76">
                  <c:v>253</c:v>
                </c:pt>
                <c:pt idx="77">
                  <c:v>260</c:v>
                </c:pt>
                <c:pt idx="78">
                  <c:v>267</c:v>
                </c:pt>
                <c:pt idx="79">
                  <c:v>274</c:v>
                </c:pt>
                <c:pt idx="80">
                  <c:v>281</c:v>
                </c:pt>
                <c:pt idx="81">
                  <c:v>288</c:v>
                </c:pt>
                <c:pt idx="82">
                  <c:v>295</c:v>
                </c:pt>
                <c:pt idx="83">
                  <c:v>302</c:v>
                </c:pt>
                <c:pt idx="84">
                  <c:v>309</c:v>
                </c:pt>
                <c:pt idx="85">
                  <c:v>316</c:v>
                </c:pt>
                <c:pt idx="86">
                  <c:v>323</c:v>
                </c:pt>
                <c:pt idx="87">
                  <c:v>330</c:v>
                </c:pt>
                <c:pt idx="88">
                  <c:v>337</c:v>
                </c:pt>
                <c:pt idx="89">
                  <c:v>344</c:v>
                </c:pt>
                <c:pt idx="90">
                  <c:v>351</c:v>
                </c:pt>
                <c:pt idx="91">
                  <c:v>358</c:v>
                </c:pt>
                <c:pt idx="92">
                  <c:v>365</c:v>
                </c:pt>
                <c:pt idx="93">
                  <c:v>372</c:v>
                </c:pt>
                <c:pt idx="94">
                  <c:v>379</c:v>
                </c:pt>
                <c:pt idx="95">
                  <c:v>386</c:v>
                </c:pt>
                <c:pt idx="96">
                  <c:v>393</c:v>
                </c:pt>
                <c:pt idx="97">
                  <c:v>400</c:v>
                </c:pt>
                <c:pt idx="98">
                  <c:v>407</c:v>
                </c:pt>
                <c:pt idx="99">
                  <c:v>414</c:v>
                </c:pt>
                <c:pt idx="100">
                  <c:v>421</c:v>
                </c:pt>
                <c:pt idx="101">
                  <c:v>428</c:v>
                </c:pt>
                <c:pt idx="102">
                  <c:v>435</c:v>
                </c:pt>
                <c:pt idx="103">
                  <c:v>442</c:v>
                </c:pt>
                <c:pt idx="104">
                  <c:v>449</c:v>
                </c:pt>
                <c:pt idx="105">
                  <c:v>456</c:v>
                </c:pt>
                <c:pt idx="106">
                  <c:v>463</c:v>
                </c:pt>
                <c:pt idx="107">
                  <c:v>470</c:v>
                </c:pt>
                <c:pt idx="108">
                  <c:v>477</c:v>
                </c:pt>
                <c:pt idx="109">
                  <c:v>484</c:v>
                </c:pt>
                <c:pt idx="110">
                  <c:v>491</c:v>
                </c:pt>
                <c:pt idx="111">
                  <c:v>498</c:v>
                </c:pt>
                <c:pt idx="112">
                  <c:v>505</c:v>
                </c:pt>
                <c:pt idx="113">
                  <c:v>512</c:v>
                </c:pt>
                <c:pt idx="114">
                  <c:v>519</c:v>
                </c:pt>
                <c:pt idx="115">
                  <c:v>526</c:v>
                </c:pt>
                <c:pt idx="116">
                  <c:v>533</c:v>
                </c:pt>
                <c:pt idx="117">
                  <c:v>540</c:v>
                </c:pt>
                <c:pt idx="118">
                  <c:v>547</c:v>
                </c:pt>
                <c:pt idx="119">
                  <c:v>554</c:v>
                </c:pt>
                <c:pt idx="120">
                  <c:v>561</c:v>
                </c:pt>
                <c:pt idx="121">
                  <c:v>568</c:v>
                </c:pt>
                <c:pt idx="122">
                  <c:v>575</c:v>
                </c:pt>
                <c:pt idx="123">
                  <c:v>582</c:v>
                </c:pt>
                <c:pt idx="124">
                  <c:v>589</c:v>
                </c:pt>
                <c:pt idx="125">
                  <c:v>596</c:v>
                </c:pt>
                <c:pt idx="126">
                  <c:v>603</c:v>
                </c:pt>
                <c:pt idx="127">
                  <c:v>610</c:v>
                </c:pt>
                <c:pt idx="128">
                  <c:v>617</c:v>
                </c:pt>
                <c:pt idx="129">
                  <c:v>624</c:v>
                </c:pt>
                <c:pt idx="130">
                  <c:v>631</c:v>
                </c:pt>
                <c:pt idx="131">
                  <c:v>638</c:v>
                </c:pt>
                <c:pt idx="132">
                  <c:v>645</c:v>
                </c:pt>
                <c:pt idx="133">
                  <c:v>652</c:v>
                </c:pt>
                <c:pt idx="134">
                  <c:v>666</c:v>
                </c:pt>
                <c:pt idx="135">
                  <c:v>680</c:v>
                </c:pt>
                <c:pt idx="136">
                  <c:v>694</c:v>
                </c:pt>
                <c:pt idx="137">
                  <c:v>708</c:v>
                </c:pt>
                <c:pt idx="138">
                  <c:v>722</c:v>
                </c:pt>
                <c:pt idx="139">
                  <c:v>736</c:v>
                </c:pt>
                <c:pt idx="140">
                  <c:v>743</c:v>
                </c:pt>
                <c:pt idx="141">
                  <c:v>750</c:v>
                </c:pt>
              </c:numCache>
            </c:numRef>
          </c:xVal>
          <c:yVal>
            <c:numRef>
              <c:f>'Ebola Data, Comprehensive'!$E$7:$E$148</c:f>
              <c:numCache>
                <c:formatCode>#,##0</c:formatCode>
                <c:ptCount val="142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2">
                  <c:v>224</c:v>
                </c:pt>
                <c:pt idx="13">
                  <c:v>230</c:v>
                </c:pt>
                <c:pt idx="14">
                  <c:v>242</c:v>
                </c:pt>
                <c:pt idx="15">
                  <c:v>253</c:v>
                </c:pt>
                <c:pt idx="17">
                  <c:v>239</c:v>
                </c:pt>
                <c:pt idx="18">
                  <c:v>244</c:v>
                </c:pt>
                <c:pt idx="19">
                  <c:v>248</c:v>
                </c:pt>
                <c:pt idx="20">
                  <c:v>249</c:v>
                </c:pt>
                <c:pt idx="21">
                  <c:v>245</c:v>
                </c:pt>
                <c:pt idx="22">
                  <c:v>260</c:v>
                </c:pt>
                <c:pt idx="23">
                  <c:v>270</c:v>
                </c:pt>
                <c:pt idx="24">
                  <c:v>354</c:v>
                </c:pt>
                <c:pt idx="25">
                  <c:v>420</c:v>
                </c:pt>
                <c:pt idx="26">
                  <c:v>453</c:v>
                </c:pt>
                <c:pt idx="27">
                  <c:v>528</c:v>
                </c:pt>
                <c:pt idx="28">
                  <c:v>567</c:v>
                </c:pt>
                <c:pt idx="29">
                  <c:v>599</c:v>
                </c:pt>
                <c:pt idx="30">
                  <c:v>759</c:v>
                </c:pt>
                <c:pt idx="31">
                  <c:v>779</c:v>
                </c:pt>
                <c:pt idx="32">
                  <c:v>844</c:v>
                </c:pt>
                <c:pt idx="33">
                  <c:v>888</c:v>
                </c:pt>
                <c:pt idx="34">
                  <c:v>964</c:v>
                </c:pt>
                <c:pt idx="35">
                  <c:v>982</c:v>
                </c:pt>
                <c:pt idx="36">
                  <c:v>1048</c:v>
                </c:pt>
                <c:pt idx="37">
                  <c:v>1093</c:v>
                </c:pt>
                <c:pt idx="38">
                  <c:v>1201</c:v>
                </c:pt>
                <c:pt idx="39">
                  <c:v>1322</c:v>
                </c:pt>
                <c:pt idx="40">
                  <c:v>1599</c:v>
                </c:pt>
                <c:pt idx="41">
                  <c:v>1702</c:v>
                </c:pt>
                <c:pt idx="42">
                  <c:v>1766</c:v>
                </c:pt>
                <c:pt idx="43">
                  <c:v>1835</c:v>
                </c:pt>
                <c:pt idx="44">
                  <c:v>1963</c:v>
                </c:pt>
                <c:pt idx="45">
                  <c:v>2115</c:v>
                </c:pt>
                <c:pt idx="46">
                  <c:v>2237</c:v>
                </c:pt>
                <c:pt idx="47">
                  <c:v>2458</c:v>
                </c:pt>
                <c:pt idx="48">
                  <c:v>2599</c:v>
                </c:pt>
                <c:pt idx="49">
                  <c:v>3052</c:v>
                </c:pt>
                <c:pt idx="50">
                  <c:v>3685</c:v>
                </c:pt>
                <c:pt idx="51">
                  <c:v>3944</c:v>
                </c:pt>
                <c:pt idx="52">
                  <c:v>4269</c:v>
                </c:pt>
                <c:pt idx="53">
                  <c:v>4366</c:v>
                </c:pt>
                <c:pt idx="54">
                  <c:v>4963</c:v>
                </c:pt>
                <c:pt idx="55">
                  <c:v>5335</c:v>
                </c:pt>
                <c:pt idx="56">
                  <c:v>5843</c:v>
                </c:pt>
                <c:pt idx="57">
                  <c:v>6242</c:v>
                </c:pt>
                <c:pt idx="58">
                  <c:v>6553</c:v>
                </c:pt>
                <c:pt idx="59">
                  <c:v>7157</c:v>
                </c:pt>
                <c:pt idx="60">
                  <c:v>7470</c:v>
                </c:pt>
                <c:pt idx="61">
                  <c:v>8011</c:v>
                </c:pt>
                <c:pt idx="62">
                  <c:v>8376</c:v>
                </c:pt>
                <c:pt idx="63">
                  <c:v>8973</c:v>
                </c:pt>
                <c:pt idx="64">
                  <c:v>9191</c:v>
                </c:pt>
                <c:pt idx="65">
                  <c:v>9911</c:v>
                </c:pt>
                <c:pt idx="66">
                  <c:v>10114</c:v>
                </c:pt>
                <c:pt idx="67">
                  <c:v>13676</c:v>
                </c:pt>
                <c:pt idx="68">
                  <c:v>13540</c:v>
                </c:pt>
                <c:pt idx="69">
                  <c:v>13015</c:v>
                </c:pt>
                <c:pt idx="70">
                  <c:v>13241</c:v>
                </c:pt>
                <c:pt idx="71">
                  <c:v>14068</c:v>
                </c:pt>
                <c:pt idx="72">
                  <c:v>14383</c:v>
                </c:pt>
                <c:pt idx="73">
                  <c:v>15113</c:v>
                </c:pt>
                <c:pt idx="74">
                  <c:v>15319</c:v>
                </c:pt>
                <c:pt idx="75">
                  <c:v>15901</c:v>
                </c:pt>
                <c:pt idx="76">
                  <c:v>17111</c:v>
                </c:pt>
                <c:pt idx="77">
                  <c:v>17908</c:v>
                </c:pt>
                <c:pt idx="78">
                  <c:v>18569</c:v>
                </c:pt>
                <c:pt idx="79">
                  <c:v>19463</c:v>
                </c:pt>
                <c:pt idx="80">
                  <c:v>20171</c:v>
                </c:pt>
                <c:pt idx="81">
                  <c:v>20712</c:v>
                </c:pt>
                <c:pt idx="82">
                  <c:v>21261</c:v>
                </c:pt>
                <c:pt idx="83">
                  <c:v>21689</c:v>
                </c:pt>
                <c:pt idx="84">
                  <c:v>22057</c:v>
                </c:pt>
                <c:pt idx="85">
                  <c:v>22460</c:v>
                </c:pt>
                <c:pt idx="86">
                  <c:v>22859</c:v>
                </c:pt>
                <c:pt idx="87">
                  <c:v>23218</c:v>
                </c:pt>
                <c:pt idx="88">
                  <c:v>23694</c:v>
                </c:pt>
                <c:pt idx="89">
                  <c:v>23934</c:v>
                </c:pt>
                <c:pt idx="90">
                  <c:v>24282</c:v>
                </c:pt>
                <c:pt idx="91">
                  <c:v>24666</c:v>
                </c:pt>
                <c:pt idx="92">
                  <c:v>24872</c:v>
                </c:pt>
                <c:pt idx="93">
                  <c:v>25178</c:v>
                </c:pt>
                <c:pt idx="94">
                  <c:v>25515</c:v>
                </c:pt>
                <c:pt idx="95">
                  <c:v>25791</c:v>
                </c:pt>
                <c:pt idx="96">
                  <c:v>26044</c:v>
                </c:pt>
                <c:pt idx="97">
                  <c:v>26277</c:v>
                </c:pt>
                <c:pt idx="98">
                  <c:v>26593</c:v>
                </c:pt>
                <c:pt idx="99">
                  <c:v>26724</c:v>
                </c:pt>
                <c:pt idx="100">
                  <c:v>26933</c:v>
                </c:pt>
                <c:pt idx="101">
                  <c:v>27013</c:v>
                </c:pt>
                <c:pt idx="102">
                  <c:v>27145</c:v>
                </c:pt>
                <c:pt idx="103">
                  <c:v>27237</c:v>
                </c:pt>
                <c:pt idx="104">
                  <c:v>27305</c:v>
                </c:pt>
                <c:pt idx="105">
                  <c:v>27443</c:v>
                </c:pt>
                <c:pt idx="106">
                  <c:v>27514</c:v>
                </c:pt>
                <c:pt idx="107">
                  <c:v>27573</c:v>
                </c:pt>
                <c:pt idx="108">
                  <c:v>27642</c:v>
                </c:pt>
                <c:pt idx="109">
                  <c:v>27705</c:v>
                </c:pt>
                <c:pt idx="110">
                  <c:v>27748</c:v>
                </c:pt>
                <c:pt idx="111">
                  <c:v>27862</c:v>
                </c:pt>
                <c:pt idx="112">
                  <c:v>27929</c:v>
                </c:pt>
                <c:pt idx="113">
                  <c:v>27952</c:v>
                </c:pt>
                <c:pt idx="114">
                  <c:v>28005</c:v>
                </c:pt>
                <c:pt idx="115">
                  <c:v>28073</c:v>
                </c:pt>
                <c:pt idx="116">
                  <c:v>28147</c:v>
                </c:pt>
                <c:pt idx="117">
                  <c:v>28220</c:v>
                </c:pt>
                <c:pt idx="118">
                  <c:v>28295</c:v>
                </c:pt>
                <c:pt idx="119">
                  <c:v>28388</c:v>
                </c:pt>
                <c:pt idx="120">
                  <c:v>28421</c:v>
                </c:pt>
                <c:pt idx="121">
                  <c:v>28454</c:v>
                </c:pt>
                <c:pt idx="122">
                  <c:v>28476</c:v>
                </c:pt>
                <c:pt idx="123">
                  <c:v>28539</c:v>
                </c:pt>
                <c:pt idx="124">
                  <c:v>28571</c:v>
                </c:pt>
                <c:pt idx="125">
                  <c:v>28599</c:v>
                </c:pt>
                <c:pt idx="126">
                  <c:v>28598</c:v>
                </c:pt>
                <c:pt idx="127">
                  <c:v>28601</c:v>
                </c:pt>
                <c:pt idx="128">
                  <c:v>28601</c:v>
                </c:pt>
                <c:pt idx="129">
                  <c:v>28601</c:v>
                </c:pt>
                <c:pt idx="130">
                  <c:v>28604</c:v>
                </c:pt>
                <c:pt idx="131">
                  <c:v>28601</c:v>
                </c:pt>
                <c:pt idx="132">
                  <c:v>28601</c:v>
                </c:pt>
                <c:pt idx="133">
                  <c:v>28601</c:v>
                </c:pt>
                <c:pt idx="134">
                  <c:v>28602</c:v>
                </c:pt>
                <c:pt idx="135">
                  <c:v>28603</c:v>
                </c:pt>
                <c:pt idx="136">
                  <c:v>28603</c:v>
                </c:pt>
                <c:pt idx="137">
                  <c:v>28603</c:v>
                </c:pt>
                <c:pt idx="138">
                  <c:v>28603</c:v>
                </c:pt>
                <c:pt idx="139">
                  <c:v>28610</c:v>
                </c:pt>
                <c:pt idx="140">
                  <c:v>28614</c:v>
                </c:pt>
                <c:pt idx="141">
                  <c:v>28616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1B-4B49-A299-393566AD89E2}"/>
            </c:ext>
          </c:extLst>
        </c:ser>
        <c:ser>
          <c:idx val="1"/>
          <c:order val="1"/>
          <c:tx>
            <c:strRef>
              <c:f>'Ebola Data, Comprehensive'!$F$6</c:f>
              <c:strCache>
                <c:ptCount val="1"/>
                <c:pt idx="0">
                  <c:v>Total Deaths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'Ebola Data, Comprehensive'!$D$7:$D$148</c:f>
              <c:numCache>
                <c:formatCode>0</c:formatCode>
                <c:ptCount val="14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26</c:v>
                </c:pt>
                <c:pt idx="14">
                  <c:v>29</c:v>
                </c:pt>
                <c:pt idx="15">
                  <c:v>32</c:v>
                </c:pt>
                <c:pt idx="16">
                  <c:v>35</c:v>
                </c:pt>
                <c:pt idx="17">
                  <c:v>40</c:v>
                </c:pt>
                <c:pt idx="18">
                  <c:v>42</c:v>
                </c:pt>
                <c:pt idx="19">
                  <c:v>44</c:v>
                </c:pt>
                <c:pt idx="20">
                  <c:v>46</c:v>
                </c:pt>
                <c:pt idx="21">
                  <c:v>49</c:v>
                </c:pt>
                <c:pt idx="22">
                  <c:v>51</c:v>
                </c:pt>
                <c:pt idx="23">
                  <c:v>62</c:v>
                </c:pt>
                <c:pt idx="24">
                  <c:v>67</c:v>
                </c:pt>
                <c:pt idx="25">
                  <c:v>71</c:v>
                </c:pt>
                <c:pt idx="26">
                  <c:v>76</c:v>
                </c:pt>
                <c:pt idx="27">
                  <c:v>86</c:v>
                </c:pt>
                <c:pt idx="28">
                  <c:v>88</c:v>
                </c:pt>
                <c:pt idx="29">
                  <c:v>90</c:v>
                </c:pt>
                <c:pt idx="30">
                  <c:v>100</c:v>
                </c:pt>
                <c:pt idx="31">
                  <c:v>102</c:v>
                </c:pt>
                <c:pt idx="32">
                  <c:v>106</c:v>
                </c:pt>
                <c:pt idx="33">
                  <c:v>108</c:v>
                </c:pt>
                <c:pt idx="34">
                  <c:v>112</c:v>
                </c:pt>
                <c:pt idx="35">
                  <c:v>114</c:v>
                </c:pt>
                <c:pt idx="36">
                  <c:v>117</c:v>
                </c:pt>
                <c:pt idx="37">
                  <c:v>120</c:v>
                </c:pt>
                <c:pt idx="38">
                  <c:v>123</c:v>
                </c:pt>
                <c:pt idx="39">
                  <c:v>127</c:v>
                </c:pt>
                <c:pt idx="40">
                  <c:v>132</c:v>
                </c:pt>
                <c:pt idx="41">
                  <c:v>135</c:v>
                </c:pt>
                <c:pt idx="42">
                  <c:v>137</c:v>
                </c:pt>
                <c:pt idx="43">
                  <c:v>140</c:v>
                </c:pt>
                <c:pt idx="44">
                  <c:v>142</c:v>
                </c:pt>
                <c:pt idx="45">
                  <c:v>144</c:v>
                </c:pt>
                <c:pt idx="46">
                  <c:v>147</c:v>
                </c:pt>
                <c:pt idx="47">
                  <c:v>149</c:v>
                </c:pt>
                <c:pt idx="48">
                  <c:v>151</c:v>
                </c:pt>
                <c:pt idx="49">
                  <c:v>157</c:v>
                </c:pt>
                <c:pt idx="50">
                  <c:v>162</c:v>
                </c:pt>
                <c:pt idx="51">
                  <c:v>167</c:v>
                </c:pt>
                <c:pt idx="52">
                  <c:v>168</c:v>
                </c:pt>
                <c:pt idx="53">
                  <c:v>169</c:v>
                </c:pt>
                <c:pt idx="54">
                  <c:v>175</c:v>
                </c:pt>
                <c:pt idx="55">
                  <c:v>176</c:v>
                </c:pt>
                <c:pt idx="56">
                  <c:v>182</c:v>
                </c:pt>
                <c:pt idx="57">
                  <c:v>183</c:v>
                </c:pt>
                <c:pt idx="58">
                  <c:v>185</c:v>
                </c:pt>
                <c:pt idx="59">
                  <c:v>190</c:v>
                </c:pt>
                <c:pt idx="60">
                  <c:v>193</c:v>
                </c:pt>
                <c:pt idx="61">
                  <c:v>197</c:v>
                </c:pt>
                <c:pt idx="62">
                  <c:v>199</c:v>
                </c:pt>
                <c:pt idx="63">
                  <c:v>204</c:v>
                </c:pt>
                <c:pt idx="64">
                  <c:v>206</c:v>
                </c:pt>
                <c:pt idx="65">
                  <c:v>211</c:v>
                </c:pt>
                <c:pt idx="66">
                  <c:v>213</c:v>
                </c:pt>
                <c:pt idx="67">
                  <c:v>219</c:v>
                </c:pt>
                <c:pt idx="68">
                  <c:v>221</c:v>
                </c:pt>
                <c:pt idx="69">
                  <c:v>225</c:v>
                </c:pt>
                <c:pt idx="70">
                  <c:v>227</c:v>
                </c:pt>
                <c:pt idx="71">
                  <c:v>232</c:v>
                </c:pt>
                <c:pt idx="72">
                  <c:v>234</c:v>
                </c:pt>
                <c:pt idx="73">
                  <c:v>239</c:v>
                </c:pt>
                <c:pt idx="74">
                  <c:v>241</c:v>
                </c:pt>
                <c:pt idx="75">
                  <c:v>246</c:v>
                </c:pt>
                <c:pt idx="76">
                  <c:v>253</c:v>
                </c:pt>
                <c:pt idx="77">
                  <c:v>260</c:v>
                </c:pt>
                <c:pt idx="78">
                  <c:v>267</c:v>
                </c:pt>
                <c:pt idx="79">
                  <c:v>274</c:v>
                </c:pt>
                <c:pt idx="80">
                  <c:v>281</c:v>
                </c:pt>
                <c:pt idx="81">
                  <c:v>288</c:v>
                </c:pt>
                <c:pt idx="82">
                  <c:v>295</c:v>
                </c:pt>
                <c:pt idx="83">
                  <c:v>302</c:v>
                </c:pt>
                <c:pt idx="84">
                  <c:v>309</c:v>
                </c:pt>
                <c:pt idx="85">
                  <c:v>316</c:v>
                </c:pt>
                <c:pt idx="86">
                  <c:v>323</c:v>
                </c:pt>
                <c:pt idx="87">
                  <c:v>330</c:v>
                </c:pt>
                <c:pt idx="88">
                  <c:v>337</c:v>
                </c:pt>
                <c:pt idx="89">
                  <c:v>344</c:v>
                </c:pt>
                <c:pt idx="90">
                  <c:v>351</c:v>
                </c:pt>
                <c:pt idx="91">
                  <c:v>358</c:v>
                </c:pt>
                <c:pt idx="92">
                  <c:v>365</c:v>
                </c:pt>
                <c:pt idx="93">
                  <c:v>372</c:v>
                </c:pt>
                <c:pt idx="94">
                  <c:v>379</c:v>
                </c:pt>
                <c:pt idx="95">
                  <c:v>386</c:v>
                </c:pt>
                <c:pt idx="96">
                  <c:v>393</c:v>
                </c:pt>
                <c:pt idx="97">
                  <c:v>400</c:v>
                </c:pt>
                <c:pt idx="98">
                  <c:v>407</c:v>
                </c:pt>
                <c:pt idx="99">
                  <c:v>414</c:v>
                </c:pt>
                <c:pt idx="100">
                  <c:v>421</c:v>
                </c:pt>
                <c:pt idx="101">
                  <c:v>428</c:v>
                </c:pt>
                <c:pt idx="102">
                  <c:v>435</c:v>
                </c:pt>
                <c:pt idx="103">
                  <c:v>442</c:v>
                </c:pt>
                <c:pt idx="104">
                  <c:v>449</c:v>
                </c:pt>
                <c:pt idx="105">
                  <c:v>456</c:v>
                </c:pt>
                <c:pt idx="106">
                  <c:v>463</c:v>
                </c:pt>
                <c:pt idx="107">
                  <c:v>470</c:v>
                </c:pt>
                <c:pt idx="108">
                  <c:v>477</c:v>
                </c:pt>
                <c:pt idx="109">
                  <c:v>484</c:v>
                </c:pt>
                <c:pt idx="110">
                  <c:v>491</c:v>
                </c:pt>
                <c:pt idx="111">
                  <c:v>498</c:v>
                </c:pt>
                <c:pt idx="112">
                  <c:v>505</c:v>
                </c:pt>
                <c:pt idx="113">
                  <c:v>512</c:v>
                </c:pt>
                <c:pt idx="114">
                  <c:v>519</c:v>
                </c:pt>
                <c:pt idx="115">
                  <c:v>526</c:v>
                </c:pt>
                <c:pt idx="116">
                  <c:v>533</c:v>
                </c:pt>
                <c:pt idx="117">
                  <c:v>540</c:v>
                </c:pt>
                <c:pt idx="118">
                  <c:v>547</c:v>
                </c:pt>
                <c:pt idx="119">
                  <c:v>554</c:v>
                </c:pt>
                <c:pt idx="120">
                  <c:v>561</c:v>
                </c:pt>
                <c:pt idx="121">
                  <c:v>568</c:v>
                </c:pt>
                <c:pt idx="122">
                  <c:v>575</c:v>
                </c:pt>
                <c:pt idx="123">
                  <c:v>582</c:v>
                </c:pt>
                <c:pt idx="124">
                  <c:v>589</c:v>
                </c:pt>
                <c:pt idx="125">
                  <c:v>596</c:v>
                </c:pt>
                <c:pt idx="126">
                  <c:v>603</c:v>
                </c:pt>
                <c:pt idx="127">
                  <c:v>610</c:v>
                </c:pt>
                <c:pt idx="128">
                  <c:v>617</c:v>
                </c:pt>
                <c:pt idx="129">
                  <c:v>624</c:v>
                </c:pt>
                <c:pt idx="130">
                  <c:v>631</c:v>
                </c:pt>
                <c:pt idx="131">
                  <c:v>638</c:v>
                </c:pt>
                <c:pt idx="132">
                  <c:v>645</c:v>
                </c:pt>
                <c:pt idx="133">
                  <c:v>652</c:v>
                </c:pt>
                <c:pt idx="134">
                  <c:v>666</c:v>
                </c:pt>
                <c:pt idx="135">
                  <c:v>680</c:v>
                </c:pt>
                <c:pt idx="136">
                  <c:v>694</c:v>
                </c:pt>
                <c:pt idx="137">
                  <c:v>708</c:v>
                </c:pt>
                <c:pt idx="138">
                  <c:v>722</c:v>
                </c:pt>
                <c:pt idx="139">
                  <c:v>736</c:v>
                </c:pt>
                <c:pt idx="140">
                  <c:v>743</c:v>
                </c:pt>
                <c:pt idx="141">
                  <c:v>750</c:v>
                </c:pt>
              </c:numCache>
            </c:numRef>
          </c:xVal>
          <c:yVal>
            <c:numRef>
              <c:f>'Ebola Data, Comprehensive'!$F$7:$F$148</c:f>
              <c:numCache>
                <c:formatCode>#,##0</c:formatCode>
                <c:ptCount val="142"/>
                <c:pt idx="0">
                  <c:v>29</c:v>
                </c:pt>
                <c:pt idx="1">
                  <c:v>59</c:v>
                </c:pt>
                <c:pt idx="2">
                  <c:v>60</c:v>
                </c:pt>
                <c:pt idx="3">
                  <c:v>62</c:v>
                </c:pt>
                <c:pt idx="4">
                  <c:v>66</c:v>
                </c:pt>
                <c:pt idx="5">
                  <c:v>82</c:v>
                </c:pt>
                <c:pt idx="6">
                  <c:v>88</c:v>
                </c:pt>
                <c:pt idx="7">
                  <c:v>93</c:v>
                </c:pt>
                <c:pt idx="8">
                  <c:v>105</c:v>
                </c:pt>
                <c:pt idx="9">
                  <c:v>113</c:v>
                </c:pt>
                <c:pt idx="10">
                  <c:v>119</c:v>
                </c:pt>
                <c:pt idx="12">
                  <c:v>135</c:v>
                </c:pt>
                <c:pt idx="13">
                  <c:v>142</c:v>
                </c:pt>
                <c:pt idx="14">
                  <c:v>147</c:v>
                </c:pt>
                <c:pt idx="17">
                  <c:v>160</c:v>
                </c:pt>
                <c:pt idx="18">
                  <c:v>166</c:v>
                </c:pt>
                <c:pt idx="19">
                  <c:v>168</c:v>
                </c:pt>
                <c:pt idx="20">
                  <c:v>169</c:v>
                </c:pt>
                <c:pt idx="21">
                  <c:v>168</c:v>
                </c:pt>
                <c:pt idx="22">
                  <c:v>182</c:v>
                </c:pt>
                <c:pt idx="23">
                  <c:v>185</c:v>
                </c:pt>
                <c:pt idx="24">
                  <c:v>211</c:v>
                </c:pt>
                <c:pt idx="25">
                  <c:v>226</c:v>
                </c:pt>
                <c:pt idx="26">
                  <c:v>245</c:v>
                </c:pt>
                <c:pt idx="27">
                  <c:v>337</c:v>
                </c:pt>
                <c:pt idx="28">
                  <c:v>350</c:v>
                </c:pt>
                <c:pt idx="29">
                  <c:v>479</c:v>
                </c:pt>
                <c:pt idx="30">
                  <c:v>467</c:v>
                </c:pt>
                <c:pt idx="31">
                  <c:v>481</c:v>
                </c:pt>
                <c:pt idx="32">
                  <c:v>518</c:v>
                </c:pt>
                <c:pt idx="33">
                  <c:v>539</c:v>
                </c:pt>
                <c:pt idx="34">
                  <c:v>603</c:v>
                </c:pt>
                <c:pt idx="35">
                  <c:v>613</c:v>
                </c:pt>
                <c:pt idx="36">
                  <c:v>632</c:v>
                </c:pt>
                <c:pt idx="37">
                  <c:v>660</c:v>
                </c:pt>
                <c:pt idx="38">
                  <c:v>672</c:v>
                </c:pt>
                <c:pt idx="39">
                  <c:v>728</c:v>
                </c:pt>
                <c:pt idx="40">
                  <c:v>886</c:v>
                </c:pt>
                <c:pt idx="41">
                  <c:v>931</c:v>
                </c:pt>
                <c:pt idx="42">
                  <c:v>959</c:v>
                </c:pt>
                <c:pt idx="43">
                  <c:v>1011</c:v>
                </c:pt>
                <c:pt idx="44">
                  <c:v>1066</c:v>
                </c:pt>
                <c:pt idx="45">
                  <c:v>1144</c:v>
                </c:pt>
                <c:pt idx="46">
                  <c:v>1240</c:v>
                </c:pt>
                <c:pt idx="47">
                  <c:v>1346</c:v>
                </c:pt>
                <c:pt idx="48">
                  <c:v>1422</c:v>
                </c:pt>
                <c:pt idx="49">
                  <c:v>1546</c:v>
                </c:pt>
                <c:pt idx="50">
                  <c:v>1841</c:v>
                </c:pt>
                <c:pt idx="51">
                  <c:v>2097</c:v>
                </c:pt>
                <c:pt idx="52">
                  <c:v>2288</c:v>
                </c:pt>
                <c:pt idx="53">
                  <c:v>2218</c:v>
                </c:pt>
                <c:pt idx="54">
                  <c:v>2453</c:v>
                </c:pt>
                <c:pt idx="55">
                  <c:v>2622</c:v>
                </c:pt>
                <c:pt idx="56">
                  <c:v>2803</c:v>
                </c:pt>
                <c:pt idx="57">
                  <c:v>2909</c:v>
                </c:pt>
                <c:pt idx="58">
                  <c:v>3083</c:v>
                </c:pt>
                <c:pt idx="59">
                  <c:v>3330</c:v>
                </c:pt>
                <c:pt idx="60">
                  <c:v>3431</c:v>
                </c:pt>
                <c:pt idx="61">
                  <c:v>3857</c:v>
                </c:pt>
                <c:pt idx="62">
                  <c:v>4024</c:v>
                </c:pt>
                <c:pt idx="63">
                  <c:v>4484</c:v>
                </c:pt>
                <c:pt idx="64">
                  <c:v>4546</c:v>
                </c:pt>
                <c:pt idx="65">
                  <c:v>4868</c:v>
                </c:pt>
                <c:pt idx="66">
                  <c:v>4912</c:v>
                </c:pt>
                <c:pt idx="67">
                  <c:v>4910</c:v>
                </c:pt>
                <c:pt idx="68">
                  <c:v>4941</c:v>
                </c:pt>
                <c:pt idx="69">
                  <c:v>4808</c:v>
                </c:pt>
                <c:pt idx="70">
                  <c:v>4950</c:v>
                </c:pt>
                <c:pt idx="71">
                  <c:v>5147</c:v>
                </c:pt>
                <c:pt idx="72">
                  <c:v>5165</c:v>
                </c:pt>
                <c:pt idx="73">
                  <c:v>5406</c:v>
                </c:pt>
                <c:pt idx="74">
                  <c:v>5444</c:v>
                </c:pt>
                <c:pt idx="75">
                  <c:v>5674</c:v>
                </c:pt>
                <c:pt idx="76">
                  <c:v>6055</c:v>
                </c:pt>
                <c:pt idx="77">
                  <c:v>6373</c:v>
                </c:pt>
                <c:pt idx="78">
                  <c:v>6900</c:v>
                </c:pt>
                <c:pt idx="79">
                  <c:v>7573</c:v>
                </c:pt>
                <c:pt idx="80">
                  <c:v>7890</c:v>
                </c:pt>
                <c:pt idx="81">
                  <c:v>8220</c:v>
                </c:pt>
                <c:pt idx="82">
                  <c:v>8414</c:v>
                </c:pt>
                <c:pt idx="83">
                  <c:v>8626</c:v>
                </c:pt>
                <c:pt idx="84">
                  <c:v>8795</c:v>
                </c:pt>
                <c:pt idx="85">
                  <c:v>8966</c:v>
                </c:pt>
                <c:pt idx="86">
                  <c:v>9162</c:v>
                </c:pt>
                <c:pt idx="87">
                  <c:v>9365</c:v>
                </c:pt>
                <c:pt idx="88">
                  <c:v>9589</c:v>
                </c:pt>
                <c:pt idx="89">
                  <c:v>9792</c:v>
                </c:pt>
                <c:pt idx="90">
                  <c:v>9976</c:v>
                </c:pt>
                <c:pt idx="91">
                  <c:v>10179</c:v>
                </c:pt>
                <c:pt idx="92">
                  <c:v>10311</c:v>
                </c:pt>
                <c:pt idx="93">
                  <c:v>10445</c:v>
                </c:pt>
                <c:pt idx="94">
                  <c:v>10572</c:v>
                </c:pt>
                <c:pt idx="95">
                  <c:v>10689</c:v>
                </c:pt>
                <c:pt idx="96">
                  <c:v>10808</c:v>
                </c:pt>
                <c:pt idx="97">
                  <c:v>10884</c:v>
                </c:pt>
                <c:pt idx="98">
                  <c:v>11005</c:v>
                </c:pt>
                <c:pt idx="99">
                  <c:v>11065</c:v>
                </c:pt>
                <c:pt idx="100">
                  <c:v>11120</c:v>
                </c:pt>
                <c:pt idx="101">
                  <c:v>11134</c:v>
                </c:pt>
                <c:pt idx="102">
                  <c:v>11147</c:v>
                </c:pt>
                <c:pt idx="103">
                  <c:v>11158</c:v>
                </c:pt>
                <c:pt idx="104">
                  <c:v>11169</c:v>
                </c:pt>
                <c:pt idx="105">
                  <c:v>11207</c:v>
                </c:pt>
                <c:pt idx="106">
                  <c:v>11220</c:v>
                </c:pt>
                <c:pt idx="107">
                  <c:v>11246</c:v>
                </c:pt>
                <c:pt idx="108">
                  <c:v>11261</c:v>
                </c:pt>
                <c:pt idx="109">
                  <c:v>11269</c:v>
                </c:pt>
                <c:pt idx="110">
                  <c:v>11279</c:v>
                </c:pt>
                <c:pt idx="111">
                  <c:v>11281</c:v>
                </c:pt>
                <c:pt idx="112">
                  <c:v>11283</c:v>
                </c:pt>
                <c:pt idx="113">
                  <c:v>11284</c:v>
                </c:pt>
                <c:pt idx="114">
                  <c:v>11287</c:v>
                </c:pt>
                <c:pt idx="115">
                  <c:v>11290</c:v>
                </c:pt>
                <c:pt idx="116">
                  <c:v>11291</c:v>
                </c:pt>
                <c:pt idx="117">
                  <c:v>11291</c:v>
                </c:pt>
                <c:pt idx="118">
                  <c:v>11295</c:v>
                </c:pt>
                <c:pt idx="119">
                  <c:v>11296</c:v>
                </c:pt>
                <c:pt idx="120">
                  <c:v>11297</c:v>
                </c:pt>
                <c:pt idx="121">
                  <c:v>11297</c:v>
                </c:pt>
                <c:pt idx="122">
                  <c:v>11298</c:v>
                </c:pt>
                <c:pt idx="123">
                  <c:v>11298</c:v>
                </c:pt>
                <c:pt idx="124">
                  <c:v>11299</c:v>
                </c:pt>
                <c:pt idx="125">
                  <c:v>11299</c:v>
                </c:pt>
                <c:pt idx="126">
                  <c:v>11299</c:v>
                </c:pt>
                <c:pt idx="127">
                  <c:v>11299</c:v>
                </c:pt>
                <c:pt idx="128">
                  <c:v>11300</c:v>
                </c:pt>
                <c:pt idx="129">
                  <c:v>11300</c:v>
                </c:pt>
                <c:pt idx="130">
                  <c:v>11300</c:v>
                </c:pt>
                <c:pt idx="131">
                  <c:v>11300</c:v>
                </c:pt>
                <c:pt idx="132">
                  <c:v>11300</c:v>
                </c:pt>
                <c:pt idx="133">
                  <c:v>11300</c:v>
                </c:pt>
                <c:pt idx="134">
                  <c:v>11301</c:v>
                </c:pt>
                <c:pt idx="135">
                  <c:v>11301</c:v>
                </c:pt>
                <c:pt idx="136">
                  <c:v>11301</c:v>
                </c:pt>
                <c:pt idx="137">
                  <c:v>11301</c:v>
                </c:pt>
                <c:pt idx="138">
                  <c:v>11301</c:v>
                </c:pt>
                <c:pt idx="139">
                  <c:v>11308</c:v>
                </c:pt>
                <c:pt idx="140">
                  <c:v>11310</c:v>
                </c:pt>
                <c:pt idx="141">
                  <c:v>11310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1B-4B49-A299-393566AD8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92544"/>
        <c:axId val="120111104"/>
      </c:scatterChart>
      <c:valAx>
        <c:axId val="120092544"/>
        <c:scaling>
          <c:orientation val="minMax"/>
          <c:max val="7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11104"/>
        <c:crosses val="autoZero"/>
        <c:crossBetween val="midCat"/>
        <c:majorUnit val="50"/>
      </c:valAx>
      <c:valAx>
        <c:axId val="120111104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People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92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Logistic Model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Sheet3!$A$2:$A$147</c:f>
              <c:numCache>
                <c:formatCode>General</c:formatCode>
                <c:ptCount val="14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Sheet3!$B$2:$B$147</c:f>
              <c:numCache>
                <c:formatCode>General</c:formatCode>
                <c:ptCount val="146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1">
                  <c:v>224</c:v>
                </c:pt>
                <c:pt idx="12">
                  <c:v>230</c:v>
                </c:pt>
                <c:pt idx="13">
                  <c:v>242</c:v>
                </c:pt>
                <c:pt idx="14">
                  <c:v>253</c:v>
                </c:pt>
                <c:pt idx="15">
                  <c:v>239</c:v>
                </c:pt>
                <c:pt idx="16">
                  <c:v>244</c:v>
                </c:pt>
                <c:pt idx="17">
                  <c:v>248</c:v>
                </c:pt>
                <c:pt idx="18">
                  <c:v>249</c:v>
                </c:pt>
                <c:pt idx="19">
                  <c:v>245</c:v>
                </c:pt>
                <c:pt idx="20">
                  <c:v>260</c:v>
                </c:pt>
                <c:pt idx="21">
                  <c:v>270</c:v>
                </c:pt>
                <c:pt idx="22">
                  <c:v>354</c:v>
                </c:pt>
                <c:pt idx="23">
                  <c:v>420</c:v>
                </c:pt>
                <c:pt idx="24">
                  <c:v>453</c:v>
                </c:pt>
                <c:pt idx="25">
                  <c:v>528</c:v>
                </c:pt>
                <c:pt idx="26">
                  <c:v>567</c:v>
                </c:pt>
                <c:pt idx="27">
                  <c:v>599</c:v>
                </c:pt>
                <c:pt idx="28">
                  <c:v>759</c:v>
                </c:pt>
                <c:pt idx="29">
                  <c:v>779</c:v>
                </c:pt>
                <c:pt idx="30">
                  <c:v>844</c:v>
                </c:pt>
                <c:pt idx="31">
                  <c:v>888</c:v>
                </c:pt>
                <c:pt idx="32">
                  <c:v>964</c:v>
                </c:pt>
                <c:pt idx="33">
                  <c:v>982</c:v>
                </c:pt>
                <c:pt idx="34">
                  <c:v>1048</c:v>
                </c:pt>
                <c:pt idx="35">
                  <c:v>1093</c:v>
                </c:pt>
                <c:pt idx="36">
                  <c:v>1201</c:v>
                </c:pt>
                <c:pt idx="37">
                  <c:v>1322</c:v>
                </c:pt>
                <c:pt idx="38">
                  <c:v>1599</c:v>
                </c:pt>
                <c:pt idx="39">
                  <c:v>1702</c:v>
                </c:pt>
                <c:pt idx="40">
                  <c:v>1766</c:v>
                </c:pt>
                <c:pt idx="41">
                  <c:v>1835</c:v>
                </c:pt>
                <c:pt idx="42">
                  <c:v>1963</c:v>
                </c:pt>
                <c:pt idx="43">
                  <c:v>2115</c:v>
                </c:pt>
                <c:pt idx="44">
                  <c:v>2237</c:v>
                </c:pt>
                <c:pt idx="45">
                  <c:v>2458</c:v>
                </c:pt>
                <c:pt idx="46">
                  <c:v>2599</c:v>
                </c:pt>
                <c:pt idx="47">
                  <c:v>3052</c:v>
                </c:pt>
                <c:pt idx="48">
                  <c:v>3685</c:v>
                </c:pt>
                <c:pt idx="49">
                  <c:v>3944</c:v>
                </c:pt>
                <c:pt idx="50">
                  <c:v>4269</c:v>
                </c:pt>
                <c:pt idx="51">
                  <c:v>4366</c:v>
                </c:pt>
                <c:pt idx="52">
                  <c:v>4963</c:v>
                </c:pt>
                <c:pt idx="53">
                  <c:v>5335</c:v>
                </c:pt>
                <c:pt idx="54">
                  <c:v>5843</c:v>
                </c:pt>
                <c:pt idx="55">
                  <c:v>6242</c:v>
                </c:pt>
                <c:pt idx="56">
                  <c:v>6553</c:v>
                </c:pt>
                <c:pt idx="57">
                  <c:v>7157</c:v>
                </c:pt>
                <c:pt idx="58">
                  <c:v>7470</c:v>
                </c:pt>
                <c:pt idx="59">
                  <c:v>8011</c:v>
                </c:pt>
                <c:pt idx="60">
                  <c:v>8376</c:v>
                </c:pt>
                <c:pt idx="61">
                  <c:v>8973</c:v>
                </c:pt>
                <c:pt idx="62">
                  <c:v>9191</c:v>
                </c:pt>
                <c:pt idx="63">
                  <c:v>9911</c:v>
                </c:pt>
                <c:pt idx="64">
                  <c:v>10114</c:v>
                </c:pt>
                <c:pt idx="65">
                  <c:v>13676</c:v>
                </c:pt>
                <c:pt idx="66">
                  <c:v>13540</c:v>
                </c:pt>
                <c:pt idx="67">
                  <c:v>13015</c:v>
                </c:pt>
                <c:pt idx="68">
                  <c:v>13241</c:v>
                </c:pt>
                <c:pt idx="69">
                  <c:v>14068</c:v>
                </c:pt>
                <c:pt idx="70">
                  <c:v>14383</c:v>
                </c:pt>
                <c:pt idx="71">
                  <c:v>15113</c:v>
                </c:pt>
                <c:pt idx="72">
                  <c:v>15319</c:v>
                </c:pt>
                <c:pt idx="73">
                  <c:v>15901</c:v>
                </c:pt>
                <c:pt idx="74">
                  <c:v>17111</c:v>
                </c:pt>
                <c:pt idx="75">
                  <c:v>17908</c:v>
                </c:pt>
                <c:pt idx="76">
                  <c:v>18569</c:v>
                </c:pt>
                <c:pt idx="77">
                  <c:v>19463</c:v>
                </c:pt>
                <c:pt idx="78">
                  <c:v>20171</c:v>
                </c:pt>
                <c:pt idx="79">
                  <c:v>20712</c:v>
                </c:pt>
                <c:pt idx="80">
                  <c:v>21261</c:v>
                </c:pt>
                <c:pt idx="81">
                  <c:v>21689</c:v>
                </c:pt>
                <c:pt idx="82">
                  <c:v>22057</c:v>
                </c:pt>
                <c:pt idx="83">
                  <c:v>22460</c:v>
                </c:pt>
                <c:pt idx="84">
                  <c:v>22859</c:v>
                </c:pt>
                <c:pt idx="85">
                  <c:v>23218</c:v>
                </c:pt>
                <c:pt idx="86">
                  <c:v>23694</c:v>
                </c:pt>
                <c:pt idx="87">
                  <c:v>23934</c:v>
                </c:pt>
                <c:pt idx="88">
                  <c:v>24282</c:v>
                </c:pt>
                <c:pt idx="89">
                  <c:v>24666</c:v>
                </c:pt>
                <c:pt idx="90">
                  <c:v>24872</c:v>
                </c:pt>
                <c:pt idx="91">
                  <c:v>25178</c:v>
                </c:pt>
                <c:pt idx="92">
                  <c:v>25515</c:v>
                </c:pt>
                <c:pt idx="93">
                  <c:v>25791</c:v>
                </c:pt>
                <c:pt idx="94">
                  <c:v>26044</c:v>
                </c:pt>
                <c:pt idx="95">
                  <c:v>26277</c:v>
                </c:pt>
                <c:pt idx="96">
                  <c:v>26593</c:v>
                </c:pt>
                <c:pt idx="97">
                  <c:v>26724</c:v>
                </c:pt>
                <c:pt idx="98">
                  <c:v>26933</c:v>
                </c:pt>
                <c:pt idx="99">
                  <c:v>27013</c:v>
                </c:pt>
                <c:pt idx="100">
                  <c:v>27145</c:v>
                </c:pt>
                <c:pt idx="101">
                  <c:v>27237</c:v>
                </c:pt>
                <c:pt idx="102">
                  <c:v>27305</c:v>
                </c:pt>
                <c:pt idx="103">
                  <c:v>27443</c:v>
                </c:pt>
                <c:pt idx="104">
                  <c:v>27514</c:v>
                </c:pt>
                <c:pt idx="105">
                  <c:v>27573</c:v>
                </c:pt>
                <c:pt idx="106">
                  <c:v>27642</c:v>
                </c:pt>
                <c:pt idx="107">
                  <c:v>27705</c:v>
                </c:pt>
                <c:pt idx="108">
                  <c:v>27748</c:v>
                </c:pt>
                <c:pt idx="109">
                  <c:v>27862</c:v>
                </c:pt>
                <c:pt idx="110">
                  <c:v>27929</c:v>
                </c:pt>
                <c:pt idx="111">
                  <c:v>27952</c:v>
                </c:pt>
                <c:pt idx="112">
                  <c:v>28005</c:v>
                </c:pt>
                <c:pt idx="113">
                  <c:v>28073</c:v>
                </c:pt>
                <c:pt idx="114">
                  <c:v>28147</c:v>
                </c:pt>
                <c:pt idx="115">
                  <c:v>28220</c:v>
                </c:pt>
                <c:pt idx="116">
                  <c:v>28295</c:v>
                </c:pt>
                <c:pt idx="117">
                  <c:v>28388</c:v>
                </c:pt>
                <c:pt idx="118">
                  <c:v>28421</c:v>
                </c:pt>
                <c:pt idx="119">
                  <c:v>28454</c:v>
                </c:pt>
                <c:pt idx="120">
                  <c:v>28476</c:v>
                </c:pt>
                <c:pt idx="121">
                  <c:v>28539</c:v>
                </c:pt>
                <c:pt idx="122">
                  <c:v>28571</c:v>
                </c:pt>
                <c:pt idx="123">
                  <c:v>28599</c:v>
                </c:pt>
                <c:pt idx="124">
                  <c:v>28598</c:v>
                </c:pt>
                <c:pt idx="125">
                  <c:v>28601</c:v>
                </c:pt>
                <c:pt idx="126">
                  <c:v>28601</c:v>
                </c:pt>
                <c:pt idx="127">
                  <c:v>28601</c:v>
                </c:pt>
                <c:pt idx="128">
                  <c:v>28604</c:v>
                </c:pt>
                <c:pt idx="129">
                  <c:v>28601</c:v>
                </c:pt>
                <c:pt idx="130">
                  <c:v>28601</c:v>
                </c:pt>
                <c:pt idx="131">
                  <c:v>28601</c:v>
                </c:pt>
                <c:pt idx="132">
                  <c:v>28602</c:v>
                </c:pt>
                <c:pt idx="133">
                  <c:v>28603</c:v>
                </c:pt>
                <c:pt idx="134">
                  <c:v>28603</c:v>
                </c:pt>
                <c:pt idx="135">
                  <c:v>28603</c:v>
                </c:pt>
                <c:pt idx="136">
                  <c:v>28603</c:v>
                </c:pt>
                <c:pt idx="137">
                  <c:v>28610</c:v>
                </c:pt>
                <c:pt idx="138">
                  <c:v>28614</c:v>
                </c:pt>
                <c:pt idx="139">
                  <c:v>28616</c:v>
                </c:pt>
                <c:pt idx="140">
                  <c:v>28616</c:v>
                </c:pt>
                <c:pt idx="141">
                  <c:v>28616</c:v>
                </c:pt>
                <c:pt idx="142">
                  <c:v>28616</c:v>
                </c:pt>
                <c:pt idx="143">
                  <c:v>28616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6A-4CD9-9786-41AEA75F25AF}"/>
            </c:ext>
          </c:extLst>
        </c:ser>
        <c:ser>
          <c:idx val="1"/>
          <c:order val="1"/>
          <c:tx>
            <c:strRef>
              <c:f>Sheet3!$H$1</c:f>
              <c:strCache>
                <c:ptCount val="1"/>
                <c:pt idx="0">
                  <c:v>Logistic Model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Sheet3!$A$2:$A$147</c:f>
              <c:numCache>
                <c:formatCode>General</c:formatCode>
                <c:ptCount val="14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Sheet3!$H$2:$H$147</c:f>
              <c:numCache>
                <c:formatCode>General</c:formatCode>
                <c:ptCount val="146"/>
                <c:pt idx="0">
                  <c:v>49</c:v>
                </c:pt>
                <c:pt idx="1">
                  <c:v>51.7066678362795</c:v>
                </c:pt>
                <c:pt idx="2">
                  <c:v>53.115455623260409</c:v>
                </c:pt>
                <c:pt idx="3">
                  <c:v>54.562550915064826</c:v>
                </c:pt>
                <c:pt idx="4">
                  <c:v>56.04899116539071</c:v>
                </c:pt>
                <c:pt idx="5">
                  <c:v>62.409941673767086</c:v>
                </c:pt>
                <c:pt idx="6">
                  <c:v>64.109669933128117</c:v>
                </c:pt>
                <c:pt idx="7">
                  <c:v>69.490970149020143</c:v>
                </c:pt>
                <c:pt idx="8">
                  <c:v>75.322736014903796</c:v>
                </c:pt>
                <c:pt idx="9">
                  <c:v>79.479229097911585</c:v>
                </c:pt>
                <c:pt idx="10">
                  <c:v>83.864389031569971</c:v>
                </c:pt>
                <c:pt idx="11">
                  <c:v>95.911410972751042</c:v>
                </c:pt>
                <c:pt idx="12">
                  <c:v>98.520285036295263</c:v>
                </c:pt>
                <c:pt idx="13">
                  <c:v>106.77878020163165</c:v>
                </c:pt>
                <c:pt idx="14">
                  <c:v>115.72663430082137</c:v>
                </c:pt>
                <c:pt idx="15">
                  <c:v>143.40634417993641</c:v>
                </c:pt>
                <c:pt idx="16">
                  <c:v>151.29921252330976</c:v>
                </c:pt>
                <c:pt idx="17">
                  <c:v>159.62396770634678</c:v>
                </c:pt>
                <c:pt idx="18">
                  <c:v>168.40395664272708</c:v>
                </c:pt>
                <c:pt idx="19">
                  <c:v>182.48161630443599</c:v>
                </c:pt>
                <c:pt idx="20">
                  <c:v>192.51005441495295</c:v>
                </c:pt>
                <c:pt idx="21">
                  <c:v>258.26924275968577</c:v>
                </c:pt>
                <c:pt idx="22">
                  <c:v>295.10072237049593</c:v>
                </c:pt>
                <c:pt idx="23">
                  <c:v>328.26821692189782</c:v>
                </c:pt>
                <c:pt idx="24">
                  <c:v>374.94532237292611</c:v>
                </c:pt>
                <c:pt idx="25">
                  <c:v>488.78115586336014</c:v>
                </c:pt>
                <c:pt idx="26">
                  <c:v>515.32627550535415</c:v>
                </c:pt>
                <c:pt idx="27">
                  <c:v>543.28414944134636</c:v>
                </c:pt>
                <c:pt idx="28">
                  <c:v>706.90213870969637</c:v>
                </c:pt>
                <c:pt idx="29">
                  <c:v>744.96775268377655</c:v>
                </c:pt>
                <c:pt idx="30">
                  <c:v>827.16630630888153</c:v>
                </c:pt>
                <c:pt idx="31">
                  <c:v>871.49817212585913</c:v>
                </c:pt>
                <c:pt idx="32">
                  <c:v>967.15526338546351</c:v>
                </c:pt>
                <c:pt idx="33">
                  <c:v>1018.7044380110818</c:v>
                </c:pt>
                <c:pt idx="34">
                  <c:v>1101.0106289948235</c:v>
                </c:pt>
                <c:pt idx="35">
                  <c:v>1189.6692239441254</c:v>
                </c:pt>
                <c:pt idx="36">
                  <c:v>1285.1209172986623</c:v>
                </c:pt>
                <c:pt idx="37">
                  <c:v>1423.760408466972</c:v>
                </c:pt>
                <c:pt idx="38">
                  <c:v>1616.9749648160157</c:v>
                </c:pt>
                <c:pt idx="39">
                  <c:v>1744.4472603426698</c:v>
                </c:pt>
                <c:pt idx="40">
                  <c:v>1834.5730824234693</c:v>
                </c:pt>
                <c:pt idx="41">
                  <c:v>1977.8941080995332</c:v>
                </c:pt>
                <c:pt idx="42">
                  <c:v>2079.1113137659513</c:v>
                </c:pt>
                <c:pt idx="43">
                  <c:v>2185.0666592408897</c:v>
                </c:pt>
                <c:pt idx="44">
                  <c:v>2353.2690602038642</c:v>
                </c:pt>
                <c:pt idx="45">
                  <c:v>2471.8432421457705</c:v>
                </c:pt>
                <c:pt idx="46">
                  <c:v>2595.7779555540583</c:v>
                </c:pt>
                <c:pt idx="47">
                  <c:v>3001.5396546250504</c:v>
                </c:pt>
                <c:pt idx="48">
                  <c:v>3381.2221216878756</c:v>
                </c:pt>
                <c:pt idx="49">
                  <c:v>3801.5131739016883</c:v>
                </c:pt>
                <c:pt idx="50">
                  <c:v>3890.6640291586928</c:v>
                </c:pt>
                <c:pt idx="51">
                  <c:v>3981.555948454989</c:v>
                </c:pt>
                <c:pt idx="52">
                  <c:v>4564.408383522743</c:v>
                </c:pt>
                <c:pt idx="53">
                  <c:v>4667.9423278113991</c:v>
                </c:pt>
                <c:pt idx="54">
                  <c:v>5328.6129878362572</c:v>
                </c:pt>
                <c:pt idx="55">
                  <c:v>5445.3852338027873</c:v>
                </c:pt>
                <c:pt idx="56">
                  <c:v>5684.6931177814349</c:v>
                </c:pt>
                <c:pt idx="57">
                  <c:v>6316.6587201977663</c:v>
                </c:pt>
                <c:pt idx="58">
                  <c:v>6718.8536877568822</c:v>
                </c:pt>
                <c:pt idx="59">
                  <c:v>7281.5382321401685</c:v>
                </c:pt>
                <c:pt idx="60">
                  <c:v>7573.964159470248</c:v>
                </c:pt>
                <c:pt idx="61">
                  <c:v>8336.1017421304896</c:v>
                </c:pt>
                <c:pt idx="62">
                  <c:v>8652.8511389522137</c:v>
                </c:pt>
                <c:pt idx="63">
                  <c:v>9472.2256612547371</c:v>
                </c:pt>
                <c:pt idx="64">
                  <c:v>9810.170816443795</c:v>
                </c:pt>
                <c:pt idx="65">
                  <c:v>10854.29121853315</c:v>
                </c:pt>
                <c:pt idx="66">
                  <c:v>11211.06544710731</c:v>
                </c:pt>
                <c:pt idx="67">
                  <c:v>11935.022928774079</c:v>
                </c:pt>
                <c:pt idx="68">
                  <c:v>12301.239397815076</c:v>
                </c:pt>
                <c:pt idx="69">
                  <c:v>13225.065147940504</c:v>
                </c:pt>
                <c:pt idx="70">
                  <c:v>13596.52822605732</c:v>
                </c:pt>
                <c:pt idx="71">
                  <c:v>14525.326423749595</c:v>
                </c:pt>
                <c:pt idx="72">
                  <c:v>14895.490768351236</c:v>
                </c:pt>
                <c:pt idx="73">
                  <c:v>15812.888184909723</c:v>
                </c:pt>
                <c:pt idx="74">
                  <c:v>17065.71400143722</c:v>
                </c:pt>
                <c:pt idx="75">
                  <c:v>18264.115078737166</c:v>
                </c:pt>
                <c:pt idx="76">
                  <c:v>19391.88860894788</c:v>
                </c:pt>
                <c:pt idx="77">
                  <c:v>20437.004787130219</c:v>
                </c:pt>
                <c:pt idx="78">
                  <c:v>21391.812935495411</c:v>
                </c:pt>
                <c:pt idx="79">
                  <c:v>22252.822622974709</c:v>
                </c:pt>
                <c:pt idx="80">
                  <c:v>23020.171866107077</c:v>
                </c:pt>
                <c:pt idx="81">
                  <c:v>23696.914963361902</c:v>
                </c:pt>
                <c:pt idx="82">
                  <c:v>24288.252717746484</c:v>
                </c:pt>
                <c:pt idx="83">
                  <c:v>24800.799535325466</c:v>
                </c:pt>
                <c:pt idx="84">
                  <c:v>25241.947406158477</c:v>
                </c:pt>
                <c:pt idx="85">
                  <c:v>25619.355109775068</c:v>
                </c:pt>
                <c:pt idx="86">
                  <c:v>25940.566862447362</c:v>
                </c:pt>
                <c:pt idx="87">
                  <c:v>26212.749154409044</c:v>
                </c:pt>
                <c:pt idx="88">
                  <c:v>26442.526610185192</c:v>
                </c:pt>
                <c:pt idx="89">
                  <c:v>26635.895322893517</c:v>
                </c:pt>
                <c:pt idx="90">
                  <c:v>26798.19319710819</c:v>
                </c:pt>
                <c:pt idx="91">
                  <c:v>26934.109708373424</c:v>
                </c:pt>
                <c:pt idx="92">
                  <c:v>27047.720986096097</c:v>
                </c:pt>
                <c:pt idx="93">
                  <c:v>27142.539547166376</c:v>
                </c:pt>
                <c:pt idx="94">
                  <c:v>27221.570993440113</c:v>
                </c:pt>
                <c:pt idx="95">
                  <c:v>27287.372408017778</c:v>
                </c:pt>
                <c:pt idx="96">
                  <c:v>27342.109045832094</c:v>
                </c:pt>
                <c:pt idx="97">
                  <c:v>27387.607281185676</c:v>
                </c:pt>
                <c:pt idx="98">
                  <c:v>27425.402739622197</c:v>
                </c:pt>
                <c:pt idx="99">
                  <c:v>27456.783195018401</c:v>
                </c:pt>
                <c:pt idx="100">
                  <c:v>27482.826235236589</c:v>
                </c:pt>
                <c:pt idx="101">
                  <c:v>27504.431956496373</c:v>
                </c:pt>
                <c:pt idx="102">
                  <c:v>27522.351088518517</c:v>
                </c:pt>
                <c:pt idx="103">
                  <c:v>27537.20901728834</c:v>
                </c:pt>
                <c:pt idx="104">
                  <c:v>27549.526187331241</c:v>
                </c:pt>
                <c:pt idx="105">
                  <c:v>27559.735349924522</c:v>
                </c:pt>
                <c:pt idx="106">
                  <c:v>27568.196090862464</c:v>
                </c:pt>
                <c:pt idx="107">
                  <c:v>27575.207030017482</c:v>
                </c:pt>
                <c:pt idx="108">
                  <c:v>27581.016040650116</c:v>
                </c:pt>
                <c:pt idx="109">
                  <c:v>27585.828792702196</c:v>
                </c:pt>
                <c:pt idx="110">
                  <c:v>27589.81588317917</c:v>
                </c:pt>
                <c:pt idx="111">
                  <c:v>27593.118779236869</c:v>
                </c:pt>
                <c:pt idx="112">
                  <c:v>27595.854766156121</c:v>
                </c:pt>
                <c:pt idx="113">
                  <c:v>27598.121063048984</c:v>
                </c:pt>
                <c:pt idx="114">
                  <c:v>27599.998243698978</c:v>
                </c:pt>
                <c:pt idx="115">
                  <c:v>27601.553078077672</c:v>
                </c:pt>
                <c:pt idx="116">
                  <c:v>27602.840891431119</c:v>
                </c:pt>
                <c:pt idx="117">
                  <c:v>27603.90752200946</c:v>
                </c:pt>
                <c:pt idx="118">
                  <c:v>27604.790945152126</c:v>
                </c:pt>
                <c:pt idx="119">
                  <c:v>27605.52262019811</c:v>
                </c:pt>
                <c:pt idx="120">
                  <c:v>27606.128607256815</c:v>
                </c:pt>
                <c:pt idx="121">
                  <c:v>27606.630492978155</c:v>
                </c:pt>
                <c:pt idx="122">
                  <c:v>27607.046157862318</c:v>
                </c:pt>
                <c:pt idx="123">
                  <c:v>27607.390412145643</c:v>
                </c:pt>
                <c:pt idx="124">
                  <c:v>27607.675522713376</c:v>
                </c:pt>
                <c:pt idx="125">
                  <c:v>27607.911649673541</c:v>
                </c:pt>
                <c:pt idx="126">
                  <c:v>27608.107208052505</c:v>
                </c:pt>
                <c:pt idx="127">
                  <c:v>27608.26916743577</c:v>
                </c:pt>
                <c:pt idx="128">
                  <c:v>27608.40330018735</c:v>
                </c:pt>
                <c:pt idx="129">
                  <c:v>27608.514387063155</c:v>
                </c:pt>
                <c:pt idx="130">
                  <c:v>27608.606387525357</c:v>
                </c:pt>
                <c:pt idx="131">
                  <c:v>27608.682580813605</c:v>
                </c:pt>
                <c:pt idx="132">
                  <c:v>27608.797942723799</c:v>
                </c:pt>
                <c:pt idx="133">
                  <c:v>27608.877067705271</c:v>
                </c:pt>
                <c:pt idx="134">
                  <c:v>27608.931338207803</c:v>
                </c:pt>
                <c:pt idx="135">
                  <c:v>27608.968561382084</c:v>
                </c:pt>
                <c:pt idx="136">
                  <c:v>27608.994092069963</c:v>
                </c:pt>
                <c:pt idx="137">
                  <c:v>27609.011603084826</c:v>
                </c:pt>
                <c:pt idx="138">
                  <c:v>27609.018172718774</c:v>
                </c:pt>
                <c:pt idx="139">
                  <c:v>27609.023613552108</c:v>
                </c:pt>
                <c:pt idx="140">
                  <c:v>27609.028119536059</c:v>
                </c:pt>
                <c:pt idx="141">
                  <c:v>27609.031851297146</c:v>
                </c:pt>
                <c:pt idx="142">
                  <c:v>27609.034941862996</c:v>
                </c:pt>
                <c:pt idx="143">
                  <c:v>27609.037501404353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6A-4CD9-9786-41AEA75F2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60768"/>
        <c:axId val="121362688"/>
      </c:scatterChart>
      <c:valAx>
        <c:axId val="12136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62688"/>
        <c:crosses val="autoZero"/>
        <c:crossBetween val="midCat"/>
      </c:valAx>
      <c:valAx>
        <c:axId val="121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60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Gompertz Model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Sheet4!$A$2:$A$1000</c:f>
              <c:numCache>
                <c:formatCode>General</c:formatCode>
                <c:ptCount val="99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Sheet4!$B$2:$B$1000</c:f>
              <c:numCache>
                <c:formatCode>General</c:formatCode>
                <c:ptCount val="999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1">
                  <c:v>224</c:v>
                </c:pt>
                <c:pt idx="12">
                  <c:v>230</c:v>
                </c:pt>
                <c:pt idx="13">
                  <c:v>242</c:v>
                </c:pt>
                <c:pt idx="14">
                  <c:v>253</c:v>
                </c:pt>
                <c:pt idx="15">
                  <c:v>239</c:v>
                </c:pt>
                <c:pt idx="16">
                  <c:v>244</c:v>
                </c:pt>
                <c:pt idx="17">
                  <c:v>248</c:v>
                </c:pt>
                <c:pt idx="18">
                  <c:v>249</c:v>
                </c:pt>
                <c:pt idx="19">
                  <c:v>245</c:v>
                </c:pt>
                <c:pt idx="20">
                  <c:v>260</c:v>
                </c:pt>
                <c:pt idx="21">
                  <c:v>270</c:v>
                </c:pt>
                <c:pt idx="22">
                  <c:v>354</c:v>
                </c:pt>
                <c:pt idx="23">
                  <c:v>420</c:v>
                </c:pt>
                <c:pt idx="24">
                  <c:v>453</c:v>
                </c:pt>
                <c:pt idx="25">
                  <c:v>528</c:v>
                </c:pt>
                <c:pt idx="26">
                  <c:v>567</c:v>
                </c:pt>
                <c:pt idx="27">
                  <c:v>599</c:v>
                </c:pt>
                <c:pt idx="28">
                  <c:v>759</c:v>
                </c:pt>
                <c:pt idx="29">
                  <c:v>779</c:v>
                </c:pt>
                <c:pt idx="30">
                  <c:v>844</c:v>
                </c:pt>
                <c:pt idx="31">
                  <c:v>888</c:v>
                </c:pt>
                <c:pt idx="32">
                  <c:v>964</c:v>
                </c:pt>
                <c:pt idx="33">
                  <c:v>982</c:v>
                </c:pt>
                <c:pt idx="34">
                  <c:v>1048</c:v>
                </c:pt>
                <c:pt idx="35">
                  <c:v>1093</c:v>
                </c:pt>
                <c:pt idx="36">
                  <c:v>1201</c:v>
                </c:pt>
                <c:pt idx="37">
                  <c:v>1322</c:v>
                </c:pt>
                <c:pt idx="38">
                  <c:v>1599</c:v>
                </c:pt>
                <c:pt idx="39">
                  <c:v>1702</c:v>
                </c:pt>
                <c:pt idx="40">
                  <c:v>1766</c:v>
                </c:pt>
                <c:pt idx="41">
                  <c:v>1835</c:v>
                </c:pt>
                <c:pt idx="42">
                  <c:v>1963</c:v>
                </c:pt>
                <c:pt idx="43">
                  <c:v>2115</c:v>
                </c:pt>
                <c:pt idx="44">
                  <c:v>2237</c:v>
                </c:pt>
                <c:pt idx="45">
                  <c:v>2458</c:v>
                </c:pt>
                <c:pt idx="46">
                  <c:v>2599</c:v>
                </c:pt>
                <c:pt idx="47">
                  <c:v>3052</c:v>
                </c:pt>
                <c:pt idx="48">
                  <c:v>3685</c:v>
                </c:pt>
                <c:pt idx="49">
                  <c:v>3944</c:v>
                </c:pt>
                <c:pt idx="50">
                  <c:v>4269</c:v>
                </c:pt>
                <c:pt idx="51">
                  <c:v>4366</c:v>
                </c:pt>
                <c:pt idx="52">
                  <c:v>4963</c:v>
                </c:pt>
                <c:pt idx="53">
                  <c:v>5335</c:v>
                </c:pt>
                <c:pt idx="54">
                  <c:v>5843</c:v>
                </c:pt>
                <c:pt idx="55">
                  <c:v>6242</c:v>
                </c:pt>
                <c:pt idx="56">
                  <c:v>6553</c:v>
                </c:pt>
                <c:pt idx="57">
                  <c:v>7157</c:v>
                </c:pt>
                <c:pt idx="58">
                  <c:v>7470</c:v>
                </c:pt>
                <c:pt idx="59">
                  <c:v>8011</c:v>
                </c:pt>
                <c:pt idx="60">
                  <c:v>8376</c:v>
                </c:pt>
                <c:pt idx="61">
                  <c:v>8973</c:v>
                </c:pt>
                <c:pt idx="62">
                  <c:v>9191</c:v>
                </c:pt>
                <c:pt idx="63">
                  <c:v>9911</c:v>
                </c:pt>
                <c:pt idx="64">
                  <c:v>10114</c:v>
                </c:pt>
                <c:pt idx="65">
                  <c:v>13676</c:v>
                </c:pt>
                <c:pt idx="66">
                  <c:v>13540</c:v>
                </c:pt>
                <c:pt idx="67">
                  <c:v>13015</c:v>
                </c:pt>
                <c:pt idx="68">
                  <c:v>13241</c:v>
                </c:pt>
                <c:pt idx="69">
                  <c:v>14068</c:v>
                </c:pt>
                <c:pt idx="70">
                  <c:v>14383</c:v>
                </c:pt>
                <c:pt idx="71">
                  <c:v>15113</c:v>
                </c:pt>
                <c:pt idx="72">
                  <c:v>15319</c:v>
                </c:pt>
                <c:pt idx="73">
                  <c:v>15901</c:v>
                </c:pt>
                <c:pt idx="74">
                  <c:v>17111</c:v>
                </c:pt>
                <c:pt idx="75">
                  <c:v>17908</c:v>
                </c:pt>
                <c:pt idx="76">
                  <c:v>18569</c:v>
                </c:pt>
                <c:pt idx="77">
                  <c:v>19463</c:v>
                </c:pt>
                <c:pt idx="78">
                  <c:v>20171</c:v>
                </c:pt>
                <c:pt idx="79">
                  <c:v>20712</c:v>
                </c:pt>
                <c:pt idx="80">
                  <c:v>21261</c:v>
                </c:pt>
                <c:pt idx="81">
                  <c:v>21689</c:v>
                </c:pt>
                <c:pt idx="82">
                  <c:v>22057</c:v>
                </c:pt>
                <c:pt idx="83">
                  <c:v>22460</c:v>
                </c:pt>
                <c:pt idx="84">
                  <c:v>22859</c:v>
                </c:pt>
                <c:pt idx="85">
                  <c:v>23218</c:v>
                </c:pt>
                <c:pt idx="86">
                  <c:v>23694</c:v>
                </c:pt>
                <c:pt idx="87">
                  <c:v>23934</c:v>
                </c:pt>
                <c:pt idx="88">
                  <c:v>24282</c:v>
                </c:pt>
                <c:pt idx="89">
                  <c:v>24666</c:v>
                </c:pt>
                <c:pt idx="90">
                  <c:v>24872</c:v>
                </c:pt>
                <c:pt idx="91">
                  <c:v>25178</c:v>
                </c:pt>
                <c:pt idx="92">
                  <c:v>25515</c:v>
                </c:pt>
                <c:pt idx="93">
                  <c:v>25791</c:v>
                </c:pt>
                <c:pt idx="94">
                  <c:v>26044</c:v>
                </c:pt>
                <c:pt idx="95">
                  <c:v>26277</c:v>
                </c:pt>
                <c:pt idx="96">
                  <c:v>26593</c:v>
                </c:pt>
                <c:pt idx="97">
                  <c:v>26724</c:v>
                </c:pt>
                <c:pt idx="98">
                  <c:v>26933</c:v>
                </c:pt>
                <c:pt idx="99">
                  <c:v>27013</c:v>
                </c:pt>
                <c:pt idx="100">
                  <c:v>27145</c:v>
                </c:pt>
                <c:pt idx="101">
                  <c:v>27237</c:v>
                </c:pt>
                <c:pt idx="102">
                  <c:v>27305</c:v>
                </c:pt>
                <c:pt idx="103">
                  <c:v>27443</c:v>
                </c:pt>
                <c:pt idx="104">
                  <c:v>27514</c:v>
                </c:pt>
                <c:pt idx="105">
                  <c:v>27573</c:v>
                </c:pt>
                <c:pt idx="106">
                  <c:v>27642</c:v>
                </c:pt>
                <c:pt idx="107">
                  <c:v>27705</c:v>
                </c:pt>
                <c:pt idx="108">
                  <c:v>27748</c:v>
                </c:pt>
                <c:pt idx="109">
                  <c:v>27862</c:v>
                </c:pt>
                <c:pt idx="110">
                  <c:v>27929</c:v>
                </c:pt>
                <c:pt idx="111">
                  <c:v>27952</c:v>
                </c:pt>
                <c:pt idx="112">
                  <c:v>28005</c:v>
                </c:pt>
                <c:pt idx="113">
                  <c:v>28073</c:v>
                </c:pt>
                <c:pt idx="114">
                  <c:v>28147</c:v>
                </c:pt>
                <c:pt idx="115">
                  <c:v>28220</c:v>
                </c:pt>
                <c:pt idx="116">
                  <c:v>28295</c:v>
                </c:pt>
                <c:pt idx="117">
                  <c:v>28388</c:v>
                </c:pt>
                <c:pt idx="118">
                  <c:v>28421</c:v>
                </c:pt>
                <c:pt idx="119">
                  <c:v>28454</c:v>
                </c:pt>
                <c:pt idx="120">
                  <c:v>28476</c:v>
                </c:pt>
                <c:pt idx="121">
                  <c:v>28539</c:v>
                </c:pt>
                <c:pt idx="122">
                  <c:v>28571</c:v>
                </c:pt>
                <c:pt idx="123">
                  <c:v>28599</c:v>
                </c:pt>
                <c:pt idx="124">
                  <c:v>28598</c:v>
                </c:pt>
                <c:pt idx="125">
                  <c:v>28601</c:v>
                </c:pt>
                <c:pt idx="126">
                  <c:v>28601</c:v>
                </c:pt>
                <c:pt idx="127">
                  <c:v>28601</c:v>
                </c:pt>
                <c:pt idx="128">
                  <c:v>28604</c:v>
                </c:pt>
                <c:pt idx="129">
                  <c:v>28601</c:v>
                </c:pt>
                <c:pt idx="130">
                  <c:v>28601</c:v>
                </c:pt>
                <c:pt idx="131">
                  <c:v>28601</c:v>
                </c:pt>
                <c:pt idx="132">
                  <c:v>28602</c:v>
                </c:pt>
                <c:pt idx="133">
                  <c:v>28603</c:v>
                </c:pt>
                <c:pt idx="134">
                  <c:v>28603</c:v>
                </c:pt>
                <c:pt idx="135">
                  <c:v>28603</c:v>
                </c:pt>
                <c:pt idx="136">
                  <c:v>28603</c:v>
                </c:pt>
                <c:pt idx="137">
                  <c:v>28610</c:v>
                </c:pt>
                <c:pt idx="138">
                  <c:v>28614</c:v>
                </c:pt>
                <c:pt idx="139">
                  <c:v>28616</c:v>
                </c:pt>
                <c:pt idx="140">
                  <c:v>28616</c:v>
                </c:pt>
                <c:pt idx="141">
                  <c:v>28616</c:v>
                </c:pt>
                <c:pt idx="142">
                  <c:v>28616</c:v>
                </c:pt>
                <c:pt idx="143">
                  <c:v>28616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CA-405D-AF28-B5BAEACADE0C}"/>
            </c:ext>
          </c:extLst>
        </c:ser>
        <c:ser>
          <c:idx val="1"/>
          <c:order val="1"/>
          <c:tx>
            <c:strRef>
              <c:f>Sheet4!$G$1</c:f>
              <c:strCache>
                <c:ptCount val="1"/>
                <c:pt idx="0">
                  <c:v>Gompertz Model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Sheet4!$A$2:$A$1000</c:f>
              <c:numCache>
                <c:formatCode>General</c:formatCode>
                <c:ptCount val="99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Sheet4!$G$2:$G$1000</c:f>
              <c:numCache>
                <c:formatCode>General</c:formatCode>
                <c:ptCount val="999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126.53888811648082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210.58864334831262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361.79643046964088</c:v>
                </c:pt>
                <c:pt idx="17">
                  <c:v>391.08696894835208</c:v>
                </c:pt>
                <c:pt idx="18">
                  <c:v>422.169585346389</c:v>
                </c:pt>
                <c:pt idx="19">
                  <c:v>472.29540429869343</c:v>
                </c:pt>
                <c:pt idx="20">
                  <c:v>508.14086123824188</c:v>
                </c:pt>
                <c:pt idx="21">
                  <c:v>742.98374487683259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</c:v>
                </c:pt>
                <c:pt idx="25">
                  <c:v>1512.1386052881353</c:v>
                </c:pt>
                <c:pt idx="26">
                  <c:v>1593.8993645602059</c:v>
                </c:pt>
                <c:pt idx="27">
                  <c:v>1678.5234082441227</c:v>
                </c:pt>
                <c:pt idx="28">
                  <c:v>2145.1715266559418</c:v>
                </c:pt>
                <c:pt idx="29">
                  <c:v>2247.2762478775185</c:v>
                </c:pt>
                <c:pt idx="30">
                  <c:v>2460.2801455359422</c:v>
                </c:pt>
                <c:pt idx="31">
                  <c:v>2571.1691169223436</c:v>
                </c:pt>
                <c:pt idx="32">
                  <c:v>2801.6707635794323</c:v>
                </c:pt>
                <c:pt idx="33">
                  <c:v>2921.2535024539015</c:v>
                </c:pt>
                <c:pt idx="34">
                  <c:v>3105.9880192288006</c:v>
                </c:pt>
                <c:pt idx="35">
                  <c:v>3297.0828268130595</c:v>
                </c:pt>
                <c:pt idx="36">
                  <c:v>3494.4426150207578</c:v>
                </c:pt>
                <c:pt idx="37">
                  <c:v>3767.1420452916427</c:v>
                </c:pt>
                <c:pt idx="38">
                  <c:v>4122.9395783314167</c:v>
                </c:pt>
                <c:pt idx="39">
                  <c:v>4344.1184362057193</c:v>
                </c:pt>
                <c:pt idx="40">
                  <c:v>4494.6806969569143</c:v>
                </c:pt>
                <c:pt idx="41">
                  <c:v>4725.0608134830745</c:v>
                </c:pt>
                <c:pt idx="42">
                  <c:v>4881.593621629424</c:v>
                </c:pt>
                <c:pt idx="43">
                  <c:v>5040.4179354100843</c:v>
                </c:pt>
                <c:pt idx="44">
                  <c:v>5282.8233881578599</c:v>
                </c:pt>
                <c:pt idx="45">
                  <c:v>5447.1184668376354</c:v>
                </c:pt>
                <c:pt idx="46">
                  <c:v>5613.4943098033227</c:v>
                </c:pt>
                <c:pt idx="47">
                  <c:v>6124.4628869962216</c:v>
                </c:pt>
                <c:pt idx="48">
                  <c:v>6562.8454647768922</c:v>
                </c:pt>
                <c:pt idx="49">
                  <c:v>7011.5129248819312</c:v>
                </c:pt>
                <c:pt idx="50">
                  <c:v>7102.3836923885274</c:v>
                </c:pt>
                <c:pt idx="51">
                  <c:v>7193.6127431000486</c:v>
                </c:pt>
                <c:pt idx="52">
                  <c:v>7748.0071937009534</c:v>
                </c:pt>
                <c:pt idx="53">
                  <c:v>7841.4920061227986</c:v>
                </c:pt>
                <c:pt idx="54">
                  <c:v>8408.0915562451028</c:v>
                </c:pt>
                <c:pt idx="55">
                  <c:v>8503.3888604984622</c:v>
                </c:pt>
                <c:pt idx="56">
                  <c:v>8694.6429554528186</c:v>
                </c:pt>
                <c:pt idx="57">
                  <c:v>9176.207739580399</c:v>
                </c:pt>
                <c:pt idx="58">
                  <c:v>9467.1435531641837</c:v>
                </c:pt>
                <c:pt idx="59">
                  <c:v>9856.8979264376794</c:v>
                </c:pt>
                <c:pt idx="60">
                  <c:v>10052.408856649574</c:v>
                </c:pt>
                <c:pt idx="61">
                  <c:v>10542.493799020771</c:v>
                </c:pt>
                <c:pt idx="62">
                  <c:v>10738.877585626547</c:v>
                </c:pt>
                <c:pt idx="63">
                  <c:v>11230.14900887878</c:v>
                </c:pt>
                <c:pt idx="64">
                  <c:v>11426.618395744777</c:v>
                </c:pt>
                <c:pt idx="65">
                  <c:v>12015.107653623876</c:v>
                </c:pt>
                <c:pt idx="66">
                  <c:v>12210.770674926278</c:v>
                </c:pt>
                <c:pt idx="67">
                  <c:v>12601.010872462959</c:v>
                </c:pt>
                <c:pt idx="68">
                  <c:v>12795.480610813729</c:v>
                </c:pt>
                <c:pt idx="69">
                  <c:v>13279.344361006093</c:v>
                </c:pt>
                <c:pt idx="70">
                  <c:v>13471.835938139064</c:v>
                </c:pt>
                <c:pt idx="71">
                  <c:v>13950.01859617554</c:v>
                </c:pt>
                <c:pt idx="72">
                  <c:v>14139.955995928465</c:v>
                </c:pt>
                <c:pt idx="73">
                  <c:v>14611.090915283457</c:v>
                </c:pt>
                <c:pt idx="74">
                  <c:v>15260.824817823568</c:v>
                </c:pt>
                <c:pt idx="75">
                  <c:v>15897.688786423982</c:v>
                </c:pt>
                <c:pt idx="76">
                  <c:v>16520.352087504612</c:v>
                </c:pt>
                <c:pt idx="77">
                  <c:v>17127.678094678606</c:v>
                </c:pt>
                <c:pt idx="78">
                  <c:v>17718.715644009673</c:v>
                </c:pt>
                <c:pt idx="79">
                  <c:v>18292.688887808916</c:v>
                </c:pt>
                <c:pt idx="80">
                  <c:v>18848.986066100511</c:v>
                </c:pt>
                <c:pt idx="81">
                  <c:v>19387.147564970684</c:v>
                </c:pt>
                <c:pt idx="82">
                  <c:v>19906.853580925752</c:v>
                </c:pt>
                <c:pt idx="83">
                  <c:v>20407.911661786744</c:v>
                </c:pt>
                <c:pt idx="84">
                  <c:v>20890.244348745433</c:v>
                </c:pt>
                <c:pt idx="85">
                  <c:v>21353.877101813348</c:v>
                </c:pt>
                <c:pt idx="86">
                  <c:v>21798.926652504993</c:v>
                </c:pt>
                <c:pt idx="87">
                  <c:v>22225.58989344391</c:v>
                </c:pt>
                <c:pt idx="88">
                  <c:v>22634.133384700308</c:v>
                </c:pt>
                <c:pt idx="89">
                  <c:v>23024.883530947769</c:v>
                </c:pt>
                <c:pt idx="90">
                  <c:v>23398.217461744047</c:v>
                </c:pt>
                <c:pt idx="91">
                  <c:v>23754.554629105325</c:v>
                </c:pt>
                <c:pt idx="92">
                  <c:v>24094.349121722218</c:v>
                </c:pt>
                <c:pt idx="93">
                  <c:v>24418.082683306122</c:v>
                </c:pt>
                <c:pt idx="94">
                  <c:v>24726.25841330097</c:v>
                </c:pt>
                <c:pt idx="95">
                  <c:v>25019.395121202997</c:v>
                </c:pt>
                <c:pt idx="96">
                  <c:v>25298.022300672503</c:v>
                </c:pt>
                <c:pt idx="97">
                  <c:v>25562.675686195053</c:v>
                </c:pt>
                <c:pt idx="98">
                  <c:v>25813.893352979419</c:v>
                </c:pt>
                <c:pt idx="99">
                  <c:v>26052.212319820683</c:v>
                </c:pt>
                <c:pt idx="100">
                  <c:v>26278.165614591468</c:v>
                </c:pt>
                <c:pt idx="101">
                  <c:v>26492.279762664311</c:v>
                </c:pt>
                <c:pt idx="102">
                  <c:v>26695.072659750349</c:v>
                </c:pt>
                <c:pt idx="103">
                  <c:v>26887.051792226335</c:v>
                </c:pt>
                <c:pt idx="104">
                  <c:v>27068.712769897531</c:v>
                </c:pt>
                <c:pt idx="105">
                  <c:v>27240.538138211868</c:v>
                </c:pt>
                <c:pt idx="106">
                  <c:v>27402.996439122671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28205.368418268445</c:v>
                </c:pt>
                <c:pt idx="113">
                  <c:v>28314.093129344164</c:v>
                </c:pt>
                <c:pt idx="114">
                  <c:v>28416.643731898119</c:v>
                </c:pt>
                <c:pt idx="115">
                  <c:v>28513.349072518973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28847.779334712708</c:v>
                </c:pt>
                <c:pt idx="120">
                  <c:v>28919.681209387534</c:v>
                </c:pt>
                <c:pt idx="121">
                  <c:v>28987.410761249223</c:v>
                </c:pt>
                <c:pt idx="122">
                  <c:v>29051.200814813466</c:v>
                </c:pt>
                <c:pt idx="123">
                  <c:v>29111.272293202212</c:v>
                </c:pt>
                <c:pt idx="124">
                  <c:v>29167.834695297792</c:v>
                </c:pt>
                <c:pt idx="125">
                  <c:v>29221.086570658801</c:v>
                </c:pt>
                <c:pt idx="126">
                  <c:v>29271.21598949395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29480.932637230522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CA-405D-AF28-B5BAEACAD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73600"/>
        <c:axId val="121675776"/>
      </c:scatterChart>
      <c:valAx>
        <c:axId val="12167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5776"/>
        <c:crosses val="autoZero"/>
        <c:crossBetween val="midCat"/>
      </c:valAx>
      <c:valAx>
        <c:axId val="12167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3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Comparasion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Sheet3!$A$2:$A$1000</c:f>
              <c:numCache>
                <c:formatCode>General</c:formatCode>
                <c:ptCount val="99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Sheet3!$B$2:$B$1000</c:f>
              <c:numCache>
                <c:formatCode>General</c:formatCode>
                <c:ptCount val="999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1">
                  <c:v>224</c:v>
                </c:pt>
                <c:pt idx="12">
                  <c:v>230</c:v>
                </c:pt>
                <c:pt idx="13">
                  <c:v>242</c:v>
                </c:pt>
                <c:pt idx="14">
                  <c:v>253</c:v>
                </c:pt>
                <c:pt idx="15">
                  <c:v>239</c:v>
                </c:pt>
                <c:pt idx="16">
                  <c:v>244</c:v>
                </c:pt>
                <c:pt idx="17">
                  <c:v>248</c:v>
                </c:pt>
                <c:pt idx="18">
                  <c:v>249</c:v>
                </c:pt>
                <c:pt idx="19">
                  <c:v>245</c:v>
                </c:pt>
                <c:pt idx="20">
                  <c:v>260</c:v>
                </c:pt>
                <c:pt idx="21">
                  <c:v>270</c:v>
                </c:pt>
                <c:pt idx="22">
                  <c:v>354</c:v>
                </c:pt>
                <c:pt idx="23">
                  <c:v>420</c:v>
                </c:pt>
                <c:pt idx="24">
                  <c:v>453</c:v>
                </c:pt>
                <c:pt idx="25">
                  <c:v>528</c:v>
                </c:pt>
                <c:pt idx="26">
                  <c:v>567</c:v>
                </c:pt>
                <c:pt idx="27">
                  <c:v>599</c:v>
                </c:pt>
                <c:pt idx="28">
                  <c:v>759</c:v>
                </c:pt>
                <c:pt idx="29">
                  <c:v>779</c:v>
                </c:pt>
                <c:pt idx="30">
                  <c:v>844</c:v>
                </c:pt>
                <c:pt idx="31">
                  <c:v>888</c:v>
                </c:pt>
                <c:pt idx="32">
                  <c:v>964</c:v>
                </c:pt>
                <c:pt idx="33">
                  <c:v>982</c:v>
                </c:pt>
                <c:pt idx="34">
                  <c:v>1048</c:v>
                </c:pt>
                <c:pt idx="35">
                  <c:v>1093</c:v>
                </c:pt>
                <c:pt idx="36">
                  <c:v>1201</c:v>
                </c:pt>
                <c:pt idx="37">
                  <c:v>1322</c:v>
                </c:pt>
                <c:pt idx="38">
                  <c:v>1599</c:v>
                </c:pt>
                <c:pt idx="39">
                  <c:v>1702</c:v>
                </c:pt>
                <c:pt idx="40">
                  <c:v>1766</c:v>
                </c:pt>
                <c:pt idx="41">
                  <c:v>1835</c:v>
                </c:pt>
                <c:pt idx="42">
                  <c:v>1963</c:v>
                </c:pt>
                <c:pt idx="43">
                  <c:v>2115</c:v>
                </c:pt>
                <c:pt idx="44">
                  <c:v>2237</c:v>
                </c:pt>
                <c:pt idx="45">
                  <c:v>2458</c:v>
                </c:pt>
                <c:pt idx="46">
                  <c:v>2599</c:v>
                </c:pt>
                <c:pt idx="47">
                  <c:v>3052</c:v>
                </c:pt>
                <c:pt idx="48">
                  <c:v>3685</c:v>
                </c:pt>
                <c:pt idx="49">
                  <c:v>3944</c:v>
                </c:pt>
                <c:pt idx="50">
                  <c:v>4269</c:v>
                </c:pt>
                <c:pt idx="51">
                  <c:v>4366</c:v>
                </c:pt>
                <c:pt idx="52">
                  <c:v>4963</c:v>
                </c:pt>
                <c:pt idx="53">
                  <c:v>5335</c:v>
                </c:pt>
                <c:pt idx="54">
                  <c:v>5843</c:v>
                </c:pt>
                <c:pt idx="55">
                  <c:v>6242</c:v>
                </c:pt>
                <c:pt idx="56">
                  <c:v>6553</c:v>
                </c:pt>
                <c:pt idx="57">
                  <c:v>7157</c:v>
                </c:pt>
                <c:pt idx="58">
                  <c:v>7470</c:v>
                </c:pt>
                <c:pt idx="59">
                  <c:v>8011</c:v>
                </c:pt>
                <c:pt idx="60">
                  <c:v>8376</c:v>
                </c:pt>
                <c:pt idx="61">
                  <c:v>8973</c:v>
                </c:pt>
                <c:pt idx="62">
                  <c:v>9191</c:v>
                </c:pt>
                <c:pt idx="63">
                  <c:v>9911</c:v>
                </c:pt>
                <c:pt idx="64">
                  <c:v>10114</c:v>
                </c:pt>
                <c:pt idx="65">
                  <c:v>13676</c:v>
                </c:pt>
                <c:pt idx="66">
                  <c:v>13540</c:v>
                </c:pt>
                <c:pt idx="67">
                  <c:v>13015</c:v>
                </c:pt>
                <c:pt idx="68">
                  <c:v>13241</c:v>
                </c:pt>
                <c:pt idx="69">
                  <c:v>14068</c:v>
                </c:pt>
                <c:pt idx="70">
                  <c:v>14383</c:v>
                </c:pt>
                <c:pt idx="71">
                  <c:v>15113</c:v>
                </c:pt>
                <c:pt idx="72">
                  <c:v>15319</c:v>
                </c:pt>
                <c:pt idx="73">
                  <c:v>15901</c:v>
                </c:pt>
                <c:pt idx="74">
                  <c:v>17111</c:v>
                </c:pt>
                <c:pt idx="75">
                  <c:v>17908</c:v>
                </c:pt>
                <c:pt idx="76">
                  <c:v>18569</c:v>
                </c:pt>
                <c:pt idx="77">
                  <c:v>19463</c:v>
                </c:pt>
                <c:pt idx="78">
                  <c:v>20171</c:v>
                </c:pt>
                <c:pt idx="79">
                  <c:v>20712</c:v>
                </c:pt>
                <c:pt idx="80">
                  <c:v>21261</c:v>
                </c:pt>
                <c:pt idx="81">
                  <c:v>21689</c:v>
                </c:pt>
                <c:pt idx="82">
                  <c:v>22057</c:v>
                </c:pt>
                <c:pt idx="83">
                  <c:v>22460</c:v>
                </c:pt>
                <c:pt idx="84">
                  <c:v>22859</c:v>
                </c:pt>
                <c:pt idx="85">
                  <c:v>23218</c:v>
                </c:pt>
                <c:pt idx="86">
                  <c:v>23694</c:v>
                </c:pt>
                <c:pt idx="87">
                  <c:v>23934</c:v>
                </c:pt>
                <c:pt idx="88">
                  <c:v>24282</c:v>
                </c:pt>
                <c:pt idx="89">
                  <c:v>24666</c:v>
                </c:pt>
                <c:pt idx="90">
                  <c:v>24872</c:v>
                </c:pt>
                <c:pt idx="91">
                  <c:v>25178</c:v>
                </c:pt>
                <c:pt idx="92">
                  <c:v>25515</c:v>
                </c:pt>
                <c:pt idx="93">
                  <c:v>25791</c:v>
                </c:pt>
                <c:pt idx="94">
                  <c:v>26044</c:v>
                </c:pt>
                <c:pt idx="95">
                  <c:v>26277</c:v>
                </c:pt>
                <c:pt idx="96">
                  <c:v>26593</c:v>
                </c:pt>
                <c:pt idx="97">
                  <c:v>26724</c:v>
                </c:pt>
                <c:pt idx="98">
                  <c:v>26933</c:v>
                </c:pt>
                <c:pt idx="99">
                  <c:v>27013</c:v>
                </c:pt>
                <c:pt idx="100">
                  <c:v>27145</c:v>
                </c:pt>
                <c:pt idx="101">
                  <c:v>27237</c:v>
                </c:pt>
                <c:pt idx="102">
                  <c:v>27305</c:v>
                </c:pt>
                <c:pt idx="103">
                  <c:v>27443</c:v>
                </c:pt>
                <c:pt idx="104">
                  <c:v>27514</c:v>
                </c:pt>
                <c:pt idx="105">
                  <c:v>27573</c:v>
                </c:pt>
                <c:pt idx="106">
                  <c:v>27642</c:v>
                </c:pt>
                <c:pt idx="107">
                  <c:v>27705</c:v>
                </c:pt>
                <c:pt idx="108">
                  <c:v>27748</c:v>
                </c:pt>
                <c:pt idx="109">
                  <c:v>27862</c:v>
                </c:pt>
                <c:pt idx="110">
                  <c:v>27929</c:v>
                </c:pt>
                <c:pt idx="111">
                  <c:v>27952</c:v>
                </c:pt>
                <c:pt idx="112">
                  <c:v>28005</c:v>
                </c:pt>
                <c:pt idx="113">
                  <c:v>28073</c:v>
                </c:pt>
                <c:pt idx="114">
                  <c:v>28147</c:v>
                </c:pt>
                <c:pt idx="115">
                  <c:v>28220</c:v>
                </c:pt>
                <c:pt idx="116">
                  <c:v>28295</c:v>
                </c:pt>
                <c:pt idx="117">
                  <c:v>28388</c:v>
                </c:pt>
                <c:pt idx="118">
                  <c:v>28421</c:v>
                </c:pt>
                <c:pt idx="119">
                  <c:v>28454</c:v>
                </c:pt>
                <c:pt idx="120">
                  <c:v>28476</c:v>
                </c:pt>
                <c:pt idx="121">
                  <c:v>28539</c:v>
                </c:pt>
                <c:pt idx="122">
                  <c:v>28571</c:v>
                </c:pt>
                <c:pt idx="123">
                  <c:v>28599</c:v>
                </c:pt>
                <c:pt idx="124">
                  <c:v>28598</c:v>
                </c:pt>
                <c:pt idx="125">
                  <c:v>28601</c:v>
                </c:pt>
                <c:pt idx="126">
                  <c:v>28601</c:v>
                </c:pt>
                <c:pt idx="127">
                  <c:v>28601</c:v>
                </c:pt>
                <c:pt idx="128">
                  <c:v>28604</c:v>
                </c:pt>
                <c:pt idx="129">
                  <c:v>28601</c:v>
                </c:pt>
                <c:pt idx="130">
                  <c:v>28601</c:v>
                </c:pt>
                <c:pt idx="131">
                  <c:v>28601</c:v>
                </c:pt>
                <c:pt idx="132">
                  <c:v>28602</c:v>
                </c:pt>
                <c:pt idx="133">
                  <c:v>28603</c:v>
                </c:pt>
                <c:pt idx="134">
                  <c:v>28603</c:v>
                </c:pt>
                <c:pt idx="135">
                  <c:v>28603</c:v>
                </c:pt>
                <c:pt idx="136">
                  <c:v>28603</c:v>
                </c:pt>
                <c:pt idx="137">
                  <c:v>28610</c:v>
                </c:pt>
                <c:pt idx="138">
                  <c:v>28614</c:v>
                </c:pt>
                <c:pt idx="139">
                  <c:v>28616</c:v>
                </c:pt>
                <c:pt idx="140">
                  <c:v>28616</c:v>
                </c:pt>
                <c:pt idx="141">
                  <c:v>28616</c:v>
                </c:pt>
                <c:pt idx="142">
                  <c:v>28616</c:v>
                </c:pt>
                <c:pt idx="143">
                  <c:v>28616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AE-4815-9F62-57A308B12533}"/>
            </c:ext>
          </c:extLst>
        </c:ser>
        <c:ser>
          <c:idx val="1"/>
          <c:order val="1"/>
          <c:tx>
            <c:strRef>
              <c:f>Sheet3!$H$1</c:f>
              <c:strCache>
                <c:ptCount val="1"/>
                <c:pt idx="0">
                  <c:v>Logistic Model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Sheet3!$A$2:$A$1000</c:f>
              <c:numCache>
                <c:formatCode>General</c:formatCode>
                <c:ptCount val="99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Sheet3!$H$2:$H$1000</c:f>
              <c:numCache>
                <c:formatCode>General</c:formatCode>
                <c:ptCount val="999"/>
                <c:pt idx="0">
                  <c:v>49</c:v>
                </c:pt>
                <c:pt idx="1">
                  <c:v>51.7066678362795</c:v>
                </c:pt>
                <c:pt idx="2">
                  <c:v>53.115455623260409</c:v>
                </c:pt>
                <c:pt idx="3">
                  <c:v>54.562550915064826</c:v>
                </c:pt>
                <c:pt idx="4">
                  <c:v>56.04899116539071</c:v>
                </c:pt>
                <c:pt idx="5">
                  <c:v>62.409941673767086</c:v>
                </c:pt>
                <c:pt idx="6">
                  <c:v>64.109669933128117</c:v>
                </c:pt>
                <c:pt idx="7">
                  <c:v>69.490970149020143</c:v>
                </c:pt>
                <c:pt idx="8">
                  <c:v>75.322736014903796</c:v>
                </c:pt>
                <c:pt idx="9">
                  <c:v>79.479229097911585</c:v>
                </c:pt>
                <c:pt idx="10">
                  <c:v>83.864389031569971</c:v>
                </c:pt>
                <c:pt idx="11">
                  <c:v>95.911410972751042</c:v>
                </c:pt>
                <c:pt idx="12">
                  <c:v>98.520285036295263</c:v>
                </c:pt>
                <c:pt idx="13">
                  <c:v>106.77878020163165</c:v>
                </c:pt>
                <c:pt idx="14">
                  <c:v>115.72663430082137</c:v>
                </c:pt>
                <c:pt idx="15">
                  <c:v>143.40634417993641</c:v>
                </c:pt>
                <c:pt idx="16">
                  <c:v>151.29921252330976</c:v>
                </c:pt>
                <c:pt idx="17">
                  <c:v>159.62396770634678</c:v>
                </c:pt>
                <c:pt idx="18">
                  <c:v>168.40395664272708</c:v>
                </c:pt>
                <c:pt idx="19">
                  <c:v>182.48161630443599</c:v>
                </c:pt>
                <c:pt idx="20">
                  <c:v>192.51005441495295</c:v>
                </c:pt>
                <c:pt idx="21">
                  <c:v>258.26924275968577</c:v>
                </c:pt>
                <c:pt idx="22">
                  <c:v>295.10072237049593</c:v>
                </c:pt>
                <c:pt idx="23">
                  <c:v>328.26821692189782</c:v>
                </c:pt>
                <c:pt idx="24">
                  <c:v>374.94532237292611</c:v>
                </c:pt>
                <c:pt idx="25">
                  <c:v>488.78115586336014</c:v>
                </c:pt>
                <c:pt idx="26">
                  <c:v>515.32627550535415</c:v>
                </c:pt>
                <c:pt idx="27">
                  <c:v>543.28414944134636</c:v>
                </c:pt>
                <c:pt idx="28">
                  <c:v>706.90213870969637</c:v>
                </c:pt>
                <c:pt idx="29">
                  <c:v>744.96775268377655</c:v>
                </c:pt>
                <c:pt idx="30">
                  <c:v>827.16630630888153</c:v>
                </c:pt>
                <c:pt idx="31">
                  <c:v>871.49817212585913</c:v>
                </c:pt>
                <c:pt idx="32">
                  <c:v>967.15526338546351</c:v>
                </c:pt>
                <c:pt idx="33">
                  <c:v>1018.7044380110818</c:v>
                </c:pt>
                <c:pt idx="34">
                  <c:v>1101.0106289948235</c:v>
                </c:pt>
                <c:pt idx="35">
                  <c:v>1189.6692239441254</c:v>
                </c:pt>
                <c:pt idx="36">
                  <c:v>1285.1209172986623</c:v>
                </c:pt>
                <c:pt idx="37">
                  <c:v>1423.760408466972</c:v>
                </c:pt>
                <c:pt idx="38">
                  <c:v>1616.9749648160157</c:v>
                </c:pt>
                <c:pt idx="39">
                  <c:v>1744.4472603426698</c:v>
                </c:pt>
                <c:pt idx="40">
                  <c:v>1834.5730824234693</c:v>
                </c:pt>
                <c:pt idx="41">
                  <c:v>1977.8941080995332</c:v>
                </c:pt>
                <c:pt idx="42">
                  <c:v>2079.1113137659513</c:v>
                </c:pt>
                <c:pt idx="43">
                  <c:v>2185.0666592408897</c:v>
                </c:pt>
                <c:pt idx="44">
                  <c:v>2353.2690602038642</c:v>
                </c:pt>
                <c:pt idx="45">
                  <c:v>2471.8432421457705</c:v>
                </c:pt>
                <c:pt idx="46">
                  <c:v>2595.7779555540583</c:v>
                </c:pt>
                <c:pt idx="47">
                  <c:v>3001.5396546250504</c:v>
                </c:pt>
                <c:pt idx="48">
                  <c:v>3381.2221216878756</c:v>
                </c:pt>
                <c:pt idx="49">
                  <c:v>3801.5131739016883</c:v>
                </c:pt>
                <c:pt idx="50">
                  <c:v>3890.6640291586928</c:v>
                </c:pt>
                <c:pt idx="51">
                  <c:v>3981.555948454989</c:v>
                </c:pt>
                <c:pt idx="52">
                  <c:v>4564.408383522743</c:v>
                </c:pt>
                <c:pt idx="53">
                  <c:v>4667.9423278113991</c:v>
                </c:pt>
                <c:pt idx="54">
                  <c:v>5328.6129878362572</c:v>
                </c:pt>
                <c:pt idx="55">
                  <c:v>5445.3852338027873</c:v>
                </c:pt>
                <c:pt idx="56">
                  <c:v>5684.6931177814349</c:v>
                </c:pt>
                <c:pt idx="57">
                  <c:v>6316.6587201977663</c:v>
                </c:pt>
                <c:pt idx="58">
                  <c:v>6718.8536877568822</c:v>
                </c:pt>
                <c:pt idx="59">
                  <c:v>7281.5382321401685</c:v>
                </c:pt>
                <c:pt idx="60">
                  <c:v>7573.964159470248</c:v>
                </c:pt>
                <c:pt idx="61">
                  <c:v>8336.1017421304896</c:v>
                </c:pt>
                <c:pt idx="62">
                  <c:v>8652.8511389522137</c:v>
                </c:pt>
                <c:pt idx="63">
                  <c:v>9472.2256612547371</c:v>
                </c:pt>
                <c:pt idx="64">
                  <c:v>9810.170816443795</c:v>
                </c:pt>
                <c:pt idx="65">
                  <c:v>10854.29121853315</c:v>
                </c:pt>
                <c:pt idx="66">
                  <c:v>11211.06544710731</c:v>
                </c:pt>
                <c:pt idx="67">
                  <c:v>11935.022928774079</c:v>
                </c:pt>
                <c:pt idx="68">
                  <c:v>12301.239397815076</c:v>
                </c:pt>
                <c:pt idx="69">
                  <c:v>13225.065147940504</c:v>
                </c:pt>
                <c:pt idx="70">
                  <c:v>13596.52822605732</c:v>
                </c:pt>
                <c:pt idx="71">
                  <c:v>14525.326423749595</c:v>
                </c:pt>
                <c:pt idx="72">
                  <c:v>14895.490768351236</c:v>
                </c:pt>
                <c:pt idx="73">
                  <c:v>15812.888184909723</c:v>
                </c:pt>
                <c:pt idx="74">
                  <c:v>17065.71400143722</c:v>
                </c:pt>
                <c:pt idx="75">
                  <c:v>18264.115078737166</c:v>
                </c:pt>
                <c:pt idx="76">
                  <c:v>19391.88860894788</c:v>
                </c:pt>
                <c:pt idx="77">
                  <c:v>20437.004787130219</c:v>
                </c:pt>
                <c:pt idx="78">
                  <c:v>21391.812935495411</c:v>
                </c:pt>
                <c:pt idx="79">
                  <c:v>22252.822622974709</c:v>
                </c:pt>
                <c:pt idx="80">
                  <c:v>23020.171866107077</c:v>
                </c:pt>
                <c:pt idx="81">
                  <c:v>23696.914963361902</c:v>
                </c:pt>
                <c:pt idx="82">
                  <c:v>24288.252717746484</c:v>
                </c:pt>
                <c:pt idx="83">
                  <c:v>24800.799535325466</c:v>
                </c:pt>
                <c:pt idx="84">
                  <c:v>25241.947406158477</c:v>
                </c:pt>
                <c:pt idx="85">
                  <c:v>25619.355109775068</c:v>
                </c:pt>
                <c:pt idx="86">
                  <c:v>25940.566862447362</c:v>
                </c:pt>
                <c:pt idx="87">
                  <c:v>26212.749154409044</c:v>
                </c:pt>
                <c:pt idx="88">
                  <c:v>26442.526610185192</c:v>
                </c:pt>
                <c:pt idx="89">
                  <c:v>26635.895322893517</c:v>
                </c:pt>
                <c:pt idx="90">
                  <c:v>26798.19319710819</c:v>
                </c:pt>
                <c:pt idx="91">
                  <c:v>26934.109708373424</c:v>
                </c:pt>
                <c:pt idx="92">
                  <c:v>27047.720986096097</c:v>
                </c:pt>
                <c:pt idx="93">
                  <c:v>27142.539547166376</c:v>
                </c:pt>
                <c:pt idx="94">
                  <c:v>27221.570993440113</c:v>
                </c:pt>
                <c:pt idx="95">
                  <c:v>27287.372408017778</c:v>
                </c:pt>
                <c:pt idx="96">
                  <c:v>27342.109045832094</c:v>
                </c:pt>
                <c:pt idx="97">
                  <c:v>27387.607281185676</c:v>
                </c:pt>
                <c:pt idx="98">
                  <c:v>27425.402739622197</c:v>
                </c:pt>
                <c:pt idx="99">
                  <c:v>27456.783195018401</c:v>
                </c:pt>
                <c:pt idx="100">
                  <c:v>27482.826235236589</c:v>
                </c:pt>
                <c:pt idx="101">
                  <c:v>27504.431956496373</c:v>
                </c:pt>
                <c:pt idx="102">
                  <c:v>27522.351088518517</c:v>
                </c:pt>
                <c:pt idx="103">
                  <c:v>27537.20901728834</c:v>
                </c:pt>
                <c:pt idx="104">
                  <c:v>27549.526187331241</c:v>
                </c:pt>
                <c:pt idx="105">
                  <c:v>27559.735349924522</c:v>
                </c:pt>
                <c:pt idx="106">
                  <c:v>27568.196090862464</c:v>
                </c:pt>
                <c:pt idx="107">
                  <c:v>27575.207030017482</c:v>
                </c:pt>
                <c:pt idx="108">
                  <c:v>27581.016040650116</c:v>
                </c:pt>
                <c:pt idx="109">
                  <c:v>27585.828792702196</c:v>
                </c:pt>
                <c:pt idx="110">
                  <c:v>27589.81588317917</c:v>
                </c:pt>
                <c:pt idx="111">
                  <c:v>27593.118779236869</c:v>
                </c:pt>
                <c:pt idx="112">
                  <c:v>27595.854766156121</c:v>
                </c:pt>
                <c:pt idx="113">
                  <c:v>27598.121063048984</c:v>
                </c:pt>
                <c:pt idx="114">
                  <c:v>27599.998243698978</c:v>
                </c:pt>
                <c:pt idx="115">
                  <c:v>27601.553078077672</c:v>
                </c:pt>
                <c:pt idx="116">
                  <c:v>27602.840891431119</c:v>
                </c:pt>
                <c:pt idx="117">
                  <c:v>27603.90752200946</c:v>
                </c:pt>
                <c:pt idx="118">
                  <c:v>27604.790945152126</c:v>
                </c:pt>
                <c:pt idx="119">
                  <c:v>27605.52262019811</c:v>
                </c:pt>
                <c:pt idx="120">
                  <c:v>27606.128607256815</c:v>
                </c:pt>
                <c:pt idx="121">
                  <c:v>27606.630492978155</c:v>
                </c:pt>
                <c:pt idx="122">
                  <c:v>27607.046157862318</c:v>
                </c:pt>
                <c:pt idx="123">
                  <c:v>27607.390412145643</c:v>
                </c:pt>
                <c:pt idx="124">
                  <c:v>27607.675522713376</c:v>
                </c:pt>
                <c:pt idx="125">
                  <c:v>27607.911649673541</c:v>
                </c:pt>
                <c:pt idx="126">
                  <c:v>27608.107208052505</c:v>
                </c:pt>
                <c:pt idx="127">
                  <c:v>27608.26916743577</c:v>
                </c:pt>
                <c:pt idx="128">
                  <c:v>27608.40330018735</c:v>
                </c:pt>
                <c:pt idx="129">
                  <c:v>27608.514387063155</c:v>
                </c:pt>
                <c:pt idx="130">
                  <c:v>27608.606387525357</c:v>
                </c:pt>
                <c:pt idx="131">
                  <c:v>27608.682580813605</c:v>
                </c:pt>
                <c:pt idx="132">
                  <c:v>27608.797942723799</c:v>
                </c:pt>
                <c:pt idx="133">
                  <c:v>27608.877067705271</c:v>
                </c:pt>
                <c:pt idx="134">
                  <c:v>27608.931338207803</c:v>
                </c:pt>
                <c:pt idx="135">
                  <c:v>27608.968561382084</c:v>
                </c:pt>
                <c:pt idx="136">
                  <c:v>27608.994092069963</c:v>
                </c:pt>
                <c:pt idx="137">
                  <c:v>27609.011603084826</c:v>
                </c:pt>
                <c:pt idx="138">
                  <c:v>27609.018172718774</c:v>
                </c:pt>
                <c:pt idx="139">
                  <c:v>27609.023613552108</c:v>
                </c:pt>
                <c:pt idx="140">
                  <c:v>27609.028119536059</c:v>
                </c:pt>
                <c:pt idx="141">
                  <c:v>27609.031851297146</c:v>
                </c:pt>
                <c:pt idx="142">
                  <c:v>27609.034941862996</c:v>
                </c:pt>
                <c:pt idx="143">
                  <c:v>27609.037501404353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AE-4815-9F62-57A308B12533}"/>
            </c:ext>
          </c:extLst>
        </c:ser>
        <c:ser>
          <c:idx val="2"/>
          <c:order val="2"/>
          <c:tx>
            <c:strRef>
              <c:f>Sheet3!$K$1</c:f>
              <c:strCache>
                <c:ptCount val="1"/>
                <c:pt idx="0">
                  <c:v>Gompertz Model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Sheet3!$A$2:$A$1000</c:f>
              <c:numCache>
                <c:formatCode>General</c:formatCode>
                <c:ptCount val="99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Sheet3!$K$2:$K$1000</c:f>
              <c:numCache>
                <c:formatCode>General</c:formatCode>
                <c:ptCount val="999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126.53888811648093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210.58864334831279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361.79643046964117</c:v>
                </c:pt>
                <c:pt idx="17">
                  <c:v>391.08696894835208</c:v>
                </c:pt>
                <c:pt idx="18">
                  <c:v>422.16958534638934</c:v>
                </c:pt>
                <c:pt idx="19">
                  <c:v>472.29540429869343</c:v>
                </c:pt>
                <c:pt idx="20">
                  <c:v>508.14086123824234</c:v>
                </c:pt>
                <c:pt idx="21">
                  <c:v>742.98374487683316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1145.3702902400687</c:v>
                </c:pt>
                <c:pt idx="25">
                  <c:v>1512.138605288136</c:v>
                </c:pt>
                <c:pt idx="26">
                  <c:v>1593.8993645602065</c:v>
                </c:pt>
                <c:pt idx="27">
                  <c:v>1678.5234082441243</c:v>
                </c:pt>
                <c:pt idx="28">
                  <c:v>2145.1715266559427</c:v>
                </c:pt>
                <c:pt idx="29">
                  <c:v>2247.2762478775185</c:v>
                </c:pt>
                <c:pt idx="30">
                  <c:v>2460.2801455359436</c:v>
                </c:pt>
                <c:pt idx="31">
                  <c:v>2571.1691169223436</c:v>
                </c:pt>
                <c:pt idx="32">
                  <c:v>2801.6707635794337</c:v>
                </c:pt>
                <c:pt idx="33">
                  <c:v>2921.2535024539029</c:v>
                </c:pt>
                <c:pt idx="34">
                  <c:v>3105.9880192288019</c:v>
                </c:pt>
                <c:pt idx="35">
                  <c:v>3297.0828268130608</c:v>
                </c:pt>
                <c:pt idx="36">
                  <c:v>3494.4426150207587</c:v>
                </c:pt>
                <c:pt idx="37">
                  <c:v>3767.1420452916445</c:v>
                </c:pt>
                <c:pt idx="38">
                  <c:v>4122.9395783314185</c:v>
                </c:pt>
                <c:pt idx="39">
                  <c:v>4344.118436205722</c:v>
                </c:pt>
                <c:pt idx="40">
                  <c:v>4494.6806969569161</c:v>
                </c:pt>
                <c:pt idx="41">
                  <c:v>4725.0608134830754</c:v>
                </c:pt>
                <c:pt idx="42">
                  <c:v>4881.5936216294249</c:v>
                </c:pt>
                <c:pt idx="43">
                  <c:v>5040.4179354100861</c:v>
                </c:pt>
                <c:pt idx="44">
                  <c:v>5282.8233881578644</c:v>
                </c:pt>
                <c:pt idx="45">
                  <c:v>5447.1184668376372</c:v>
                </c:pt>
                <c:pt idx="46">
                  <c:v>5613.4943098033273</c:v>
                </c:pt>
                <c:pt idx="47">
                  <c:v>6124.4628869962253</c:v>
                </c:pt>
                <c:pt idx="48">
                  <c:v>6562.8454647768949</c:v>
                </c:pt>
                <c:pt idx="49">
                  <c:v>7011.5129248819349</c:v>
                </c:pt>
                <c:pt idx="50">
                  <c:v>7102.3836923885319</c:v>
                </c:pt>
                <c:pt idx="51">
                  <c:v>7193.6127431000514</c:v>
                </c:pt>
                <c:pt idx="52">
                  <c:v>7748.0071937009561</c:v>
                </c:pt>
                <c:pt idx="53">
                  <c:v>7841.492006122804</c:v>
                </c:pt>
                <c:pt idx="54">
                  <c:v>8408.0915562451046</c:v>
                </c:pt>
                <c:pt idx="55">
                  <c:v>8503.3888604984641</c:v>
                </c:pt>
                <c:pt idx="56">
                  <c:v>8694.6429554528222</c:v>
                </c:pt>
                <c:pt idx="57">
                  <c:v>9176.207739580399</c:v>
                </c:pt>
                <c:pt idx="58">
                  <c:v>9467.1435531641891</c:v>
                </c:pt>
                <c:pt idx="59">
                  <c:v>9856.8979264376849</c:v>
                </c:pt>
                <c:pt idx="60">
                  <c:v>10052.408856649578</c:v>
                </c:pt>
                <c:pt idx="61">
                  <c:v>10542.493799020773</c:v>
                </c:pt>
                <c:pt idx="62">
                  <c:v>10738.877585626549</c:v>
                </c:pt>
                <c:pt idx="63">
                  <c:v>11230.149008878785</c:v>
                </c:pt>
                <c:pt idx="64">
                  <c:v>11426.618395744785</c:v>
                </c:pt>
                <c:pt idx="65">
                  <c:v>12015.10765362388</c:v>
                </c:pt>
                <c:pt idx="66">
                  <c:v>12210.770674926285</c:v>
                </c:pt>
                <c:pt idx="67">
                  <c:v>12601.010872462961</c:v>
                </c:pt>
                <c:pt idx="68">
                  <c:v>12795.480610813735</c:v>
                </c:pt>
                <c:pt idx="69">
                  <c:v>13279.344361006097</c:v>
                </c:pt>
                <c:pt idx="70">
                  <c:v>13471.835938139069</c:v>
                </c:pt>
                <c:pt idx="71">
                  <c:v>13950.01859617554</c:v>
                </c:pt>
                <c:pt idx="72">
                  <c:v>14139.955995928471</c:v>
                </c:pt>
                <c:pt idx="73">
                  <c:v>14611.090915283465</c:v>
                </c:pt>
                <c:pt idx="74">
                  <c:v>15260.824817823575</c:v>
                </c:pt>
                <c:pt idx="75">
                  <c:v>15897.688786423989</c:v>
                </c:pt>
                <c:pt idx="76">
                  <c:v>16520.352087504612</c:v>
                </c:pt>
                <c:pt idx="77">
                  <c:v>17127.678094678609</c:v>
                </c:pt>
                <c:pt idx="78">
                  <c:v>17718.715644009681</c:v>
                </c:pt>
                <c:pt idx="79">
                  <c:v>18292.688887808919</c:v>
                </c:pt>
                <c:pt idx="80">
                  <c:v>18848.986066100515</c:v>
                </c:pt>
                <c:pt idx="81">
                  <c:v>19387.147564970695</c:v>
                </c:pt>
                <c:pt idx="82">
                  <c:v>19906.853580925756</c:v>
                </c:pt>
                <c:pt idx="83">
                  <c:v>20407.911661786748</c:v>
                </c:pt>
                <c:pt idx="84">
                  <c:v>20890.24434874544</c:v>
                </c:pt>
                <c:pt idx="85">
                  <c:v>21353.877101813352</c:v>
                </c:pt>
                <c:pt idx="86">
                  <c:v>21798.926652504993</c:v>
                </c:pt>
                <c:pt idx="87">
                  <c:v>22225.589893443917</c:v>
                </c:pt>
                <c:pt idx="88">
                  <c:v>22634.133384700312</c:v>
                </c:pt>
                <c:pt idx="89">
                  <c:v>23024.883530947773</c:v>
                </c:pt>
                <c:pt idx="90">
                  <c:v>23398.217461744054</c:v>
                </c:pt>
                <c:pt idx="91">
                  <c:v>23754.554629105329</c:v>
                </c:pt>
                <c:pt idx="92">
                  <c:v>24094.349121722222</c:v>
                </c:pt>
                <c:pt idx="93">
                  <c:v>24418.082683306126</c:v>
                </c:pt>
                <c:pt idx="94">
                  <c:v>24726.258413300973</c:v>
                </c:pt>
                <c:pt idx="95">
                  <c:v>25019.395121203001</c:v>
                </c:pt>
                <c:pt idx="96">
                  <c:v>25298.022300672506</c:v>
                </c:pt>
                <c:pt idx="97">
                  <c:v>25562.675686195053</c:v>
                </c:pt>
                <c:pt idx="98">
                  <c:v>25813.893352979423</c:v>
                </c:pt>
                <c:pt idx="99">
                  <c:v>26052.212319820686</c:v>
                </c:pt>
                <c:pt idx="100">
                  <c:v>26278.165614591471</c:v>
                </c:pt>
                <c:pt idx="101">
                  <c:v>26492.279762664315</c:v>
                </c:pt>
                <c:pt idx="102">
                  <c:v>26695.072659750353</c:v>
                </c:pt>
                <c:pt idx="103">
                  <c:v>26887.051792226339</c:v>
                </c:pt>
                <c:pt idx="104">
                  <c:v>27068.712769897535</c:v>
                </c:pt>
                <c:pt idx="105">
                  <c:v>27240.538138211868</c:v>
                </c:pt>
                <c:pt idx="106">
                  <c:v>27402.996439122675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28205.368418268448</c:v>
                </c:pt>
                <c:pt idx="113">
                  <c:v>28314.093129344164</c:v>
                </c:pt>
                <c:pt idx="114">
                  <c:v>28416.643731898122</c:v>
                </c:pt>
                <c:pt idx="115">
                  <c:v>28513.349072518977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28847.779334712712</c:v>
                </c:pt>
                <c:pt idx="120">
                  <c:v>28919.681209387538</c:v>
                </c:pt>
                <c:pt idx="121">
                  <c:v>28987.410761249223</c:v>
                </c:pt>
                <c:pt idx="122">
                  <c:v>29051.20081481347</c:v>
                </c:pt>
                <c:pt idx="123">
                  <c:v>29111.272293202212</c:v>
                </c:pt>
                <c:pt idx="124">
                  <c:v>29167.834695297795</c:v>
                </c:pt>
                <c:pt idx="125">
                  <c:v>29221.086570658801</c:v>
                </c:pt>
                <c:pt idx="126">
                  <c:v>29271.215989493954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29480.932637230526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AE-4815-9F62-57A308B12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93536"/>
        <c:axId val="121395456"/>
      </c:scatterChart>
      <c:valAx>
        <c:axId val="12139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5456"/>
        <c:crosses val="autoZero"/>
        <c:crossBetween val="midCat"/>
      </c:valAx>
      <c:valAx>
        <c:axId val="1213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3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Logistic M Death v Death Data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Deaths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Sheet1!$C$2:$C$145</c:f>
              <c:numCache>
                <c:formatCode>General</c:formatCode>
                <c:ptCount val="144"/>
                <c:pt idx="0">
                  <c:v>29</c:v>
                </c:pt>
                <c:pt idx="1">
                  <c:v>59</c:v>
                </c:pt>
                <c:pt idx="2">
                  <c:v>60</c:v>
                </c:pt>
                <c:pt idx="3">
                  <c:v>62</c:v>
                </c:pt>
                <c:pt idx="4">
                  <c:v>66</c:v>
                </c:pt>
                <c:pt idx="5">
                  <c:v>82</c:v>
                </c:pt>
                <c:pt idx="6">
                  <c:v>88</c:v>
                </c:pt>
                <c:pt idx="7">
                  <c:v>93</c:v>
                </c:pt>
                <c:pt idx="8">
                  <c:v>105</c:v>
                </c:pt>
                <c:pt idx="9">
                  <c:v>113</c:v>
                </c:pt>
                <c:pt idx="10">
                  <c:v>119</c:v>
                </c:pt>
                <c:pt idx="11">
                  <c:v>135</c:v>
                </c:pt>
                <c:pt idx="12">
                  <c:v>142</c:v>
                </c:pt>
                <c:pt idx="13">
                  <c:v>147</c:v>
                </c:pt>
                <c:pt idx="15">
                  <c:v>160</c:v>
                </c:pt>
                <c:pt idx="16">
                  <c:v>166</c:v>
                </c:pt>
                <c:pt idx="17">
                  <c:v>168</c:v>
                </c:pt>
                <c:pt idx="18">
                  <c:v>169</c:v>
                </c:pt>
                <c:pt idx="19">
                  <c:v>168</c:v>
                </c:pt>
                <c:pt idx="20">
                  <c:v>182</c:v>
                </c:pt>
                <c:pt idx="21">
                  <c:v>185</c:v>
                </c:pt>
                <c:pt idx="22">
                  <c:v>211</c:v>
                </c:pt>
                <c:pt idx="23">
                  <c:v>226</c:v>
                </c:pt>
                <c:pt idx="24">
                  <c:v>245</c:v>
                </c:pt>
                <c:pt idx="25">
                  <c:v>337</c:v>
                </c:pt>
                <c:pt idx="26">
                  <c:v>350</c:v>
                </c:pt>
                <c:pt idx="27">
                  <c:v>479</c:v>
                </c:pt>
                <c:pt idx="28">
                  <c:v>467</c:v>
                </c:pt>
                <c:pt idx="29">
                  <c:v>481</c:v>
                </c:pt>
                <c:pt idx="30">
                  <c:v>518</c:v>
                </c:pt>
                <c:pt idx="31">
                  <c:v>539</c:v>
                </c:pt>
                <c:pt idx="32">
                  <c:v>603</c:v>
                </c:pt>
                <c:pt idx="33">
                  <c:v>613</c:v>
                </c:pt>
                <c:pt idx="34">
                  <c:v>632</c:v>
                </c:pt>
                <c:pt idx="35">
                  <c:v>660</c:v>
                </c:pt>
                <c:pt idx="36">
                  <c:v>672</c:v>
                </c:pt>
                <c:pt idx="37">
                  <c:v>728</c:v>
                </c:pt>
                <c:pt idx="38">
                  <c:v>886</c:v>
                </c:pt>
                <c:pt idx="39">
                  <c:v>931</c:v>
                </c:pt>
                <c:pt idx="40">
                  <c:v>959</c:v>
                </c:pt>
                <c:pt idx="41">
                  <c:v>1011</c:v>
                </c:pt>
                <c:pt idx="42">
                  <c:v>1066</c:v>
                </c:pt>
                <c:pt idx="43">
                  <c:v>1144</c:v>
                </c:pt>
                <c:pt idx="44">
                  <c:v>1240</c:v>
                </c:pt>
                <c:pt idx="45">
                  <c:v>1346</c:v>
                </c:pt>
                <c:pt idx="46">
                  <c:v>1422</c:v>
                </c:pt>
                <c:pt idx="47">
                  <c:v>1546</c:v>
                </c:pt>
                <c:pt idx="48">
                  <c:v>1841</c:v>
                </c:pt>
                <c:pt idx="49">
                  <c:v>2097</c:v>
                </c:pt>
                <c:pt idx="50">
                  <c:v>2288</c:v>
                </c:pt>
                <c:pt idx="51">
                  <c:v>2218</c:v>
                </c:pt>
                <c:pt idx="52">
                  <c:v>2453</c:v>
                </c:pt>
                <c:pt idx="53">
                  <c:v>2622</c:v>
                </c:pt>
                <c:pt idx="54">
                  <c:v>2803</c:v>
                </c:pt>
                <c:pt idx="55">
                  <c:v>2909</c:v>
                </c:pt>
                <c:pt idx="56">
                  <c:v>3083</c:v>
                </c:pt>
                <c:pt idx="57">
                  <c:v>3330</c:v>
                </c:pt>
                <c:pt idx="58">
                  <c:v>3431</c:v>
                </c:pt>
                <c:pt idx="59">
                  <c:v>3857</c:v>
                </c:pt>
                <c:pt idx="60">
                  <c:v>4024</c:v>
                </c:pt>
                <c:pt idx="61">
                  <c:v>4484</c:v>
                </c:pt>
                <c:pt idx="62">
                  <c:v>4546</c:v>
                </c:pt>
                <c:pt idx="63">
                  <c:v>4868</c:v>
                </c:pt>
                <c:pt idx="64">
                  <c:v>4912</c:v>
                </c:pt>
                <c:pt idx="65">
                  <c:v>4910</c:v>
                </c:pt>
                <c:pt idx="66">
                  <c:v>4941</c:v>
                </c:pt>
                <c:pt idx="67">
                  <c:v>4808</c:v>
                </c:pt>
                <c:pt idx="68">
                  <c:v>4950</c:v>
                </c:pt>
                <c:pt idx="69">
                  <c:v>5147</c:v>
                </c:pt>
                <c:pt idx="70">
                  <c:v>5165</c:v>
                </c:pt>
                <c:pt idx="71">
                  <c:v>5406</c:v>
                </c:pt>
                <c:pt idx="72">
                  <c:v>5444</c:v>
                </c:pt>
                <c:pt idx="73">
                  <c:v>5674</c:v>
                </c:pt>
                <c:pt idx="74">
                  <c:v>6055</c:v>
                </c:pt>
                <c:pt idx="75">
                  <c:v>6373</c:v>
                </c:pt>
                <c:pt idx="76">
                  <c:v>6900</c:v>
                </c:pt>
                <c:pt idx="77">
                  <c:v>7573</c:v>
                </c:pt>
                <c:pt idx="78">
                  <c:v>7890</c:v>
                </c:pt>
                <c:pt idx="79">
                  <c:v>8220</c:v>
                </c:pt>
                <c:pt idx="80">
                  <c:v>8414</c:v>
                </c:pt>
                <c:pt idx="81">
                  <c:v>8626</c:v>
                </c:pt>
                <c:pt idx="82">
                  <c:v>8795</c:v>
                </c:pt>
                <c:pt idx="83">
                  <c:v>8966</c:v>
                </c:pt>
                <c:pt idx="84">
                  <c:v>9162</c:v>
                </c:pt>
                <c:pt idx="85">
                  <c:v>9365</c:v>
                </c:pt>
                <c:pt idx="86">
                  <c:v>9589</c:v>
                </c:pt>
                <c:pt idx="87">
                  <c:v>9792</c:v>
                </c:pt>
                <c:pt idx="88">
                  <c:v>9976</c:v>
                </c:pt>
                <c:pt idx="89">
                  <c:v>10179</c:v>
                </c:pt>
                <c:pt idx="90">
                  <c:v>10311</c:v>
                </c:pt>
                <c:pt idx="91">
                  <c:v>10445</c:v>
                </c:pt>
                <c:pt idx="92">
                  <c:v>10572</c:v>
                </c:pt>
                <c:pt idx="93">
                  <c:v>10689</c:v>
                </c:pt>
                <c:pt idx="94">
                  <c:v>10808</c:v>
                </c:pt>
                <c:pt idx="95">
                  <c:v>10884</c:v>
                </c:pt>
                <c:pt idx="96">
                  <c:v>11005</c:v>
                </c:pt>
                <c:pt idx="97">
                  <c:v>11065</c:v>
                </c:pt>
                <c:pt idx="98">
                  <c:v>11120</c:v>
                </c:pt>
                <c:pt idx="99">
                  <c:v>11134</c:v>
                </c:pt>
                <c:pt idx="100">
                  <c:v>11147</c:v>
                </c:pt>
                <c:pt idx="101">
                  <c:v>11158</c:v>
                </c:pt>
                <c:pt idx="102">
                  <c:v>11169</c:v>
                </c:pt>
                <c:pt idx="103">
                  <c:v>11207</c:v>
                </c:pt>
                <c:pt idx="104">
                  <c:v>11220</c:v>
                </c:pt>
                <c:pt idx="105">
                  <c:v>11246</c:v>
                </c:pt>
                <c:pt idx="106">
                  <c:v>11261</c:v>
                </c:pt>
                <c:pt idx="107">
                  <c:v>11269</c:v>
                </c:pt>
                <c:pt idx="108">
                  <c:v>11279</c:v>
                </c:pt>
                <c:pt idx="109">
                  <c:v>11281</c:v>
                </c:pt>
                <c:pt idx="110">
                  <c:v>11283</c:v>
                </c:pt>
                <c:pt idx="111">
                  <c:v>11284</c:v>
                </c:pt>
                <c:pt idx="112">
                  <c:v>11287</c:v>
                </c:pt>
                <c:pt idx="113">
                  <c:v>11290</c:v>
                </c:pt>
                <c:pt idx="114">
                  <c:v>11291</c:v>
                </c:pt>
                <c:pt idx="115">
                  <c:v>11291</c:v>
                </c:pt>
                <c:pt idx="116">
                  <c:v>11295</c:v>
                </c:pt>
                <c:pt idx="117">
                  <c:v>11296</c:v>
                </c:pt>
                <c:pt idx="118">
                  <c:v>11297</c:v>
                </c:pt>
                <c:pt idx="119">
                  <c:v>11297</c:v>
                </c:pt>
                <c:pt idx="120">
                  <c:v>11298</c:v>
                </c:pt>
                <c:pt idx="121">
                  <c:v>11298</c:v>
                </c:pt>
                <c:pt idx="122">
                  <c:v>11299</c:v>
                </c:pt>
                <c:pt idx="123">
                  <c:v>11299</c:v>
                </c:pt>
                <c:pt idx="124">
                  <c:v>11299</c:v>
                </c:pt>
                <c:pt idx="125">
                  <c:v>11299</c:v>
                </c:pt>
                <c:pt idx="126">
                  <c:v>11300</c:v>
                </c:pt>
                <c:pt idx="127">
                  <c:v>11300</c:v>
                </c:pt>
                <c:pt idx="128">
                  <c:v>11300</c:v>
                </c:pt>
                <c:pt idx="129">
                  <c:v>11300</c:v>
                </c:pt>
                <c:pt idx="130">
                  <c:v>11300</c:v>
                </c:pt>
                <c:pt idx="131">
                  <c:v>11300</c:v>
                </c:pt>
                <c:pt idx="132">
                  <c:v>11301</c:v>
                </c:pt>
                <c:pt idx="133">
                  <c:v>11301</c:v>
                </c:pt>
                <c:pt idx="134">
                  <c:v>11301</c:v>
                </c:pt>
                <c:pt idx="135">
                  <c:v>11301</c:v>
                </c:pt>
                <c:pt idx="136">
                  <c:v>11301</c:v>
                </c:pt>
                <c:pt idx="137">
                  <c:v>11308</c:v>
                </c:pt>
                <c:pt idx="138">
                  <c:v>11310</c:v>
                </c:pt>
                <c:pt idx="139">
                  <c:v>11310</c:v>
                </c:pt>
                <c:pt idx="140">
                  <c:v>11310</c:v>
                </c:pt>
                <c:pt idx="141">
                  <c:v>11310</c:v>
                </c:pt>
                <c:pt idx="142">
                  <c:v>11310</c:v>
                </c:pt>
                <c:pt idx="143">
                  <c:v>11310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10-478B-A195-213BABBF72D9}"/>
            </c:ext>
          </c:extLst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Logistic Model Death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Sheet1!$N$2:$N$145</c:f>
              <c:numCache>
                <c:formatCode>General</c:formatCode>
                <c:ptCount val="144"/>
                <c:pt idx="0">
                  <c:v>29</c:v>
                </c:pt>
                <c:pt idx="1">
                  <c:v>30.491832514850035</c:v>
                </c:pt>
                <c:pt idx="2">
                  <c:v>31.266205071473536</c:v>
                </c:pt>
                <c:pt idx="3">
                  <c:v>32.060186789539443</c:v>
                </c:pt>
                <c:pt idx="4">
                  <c:v>32.874271300997457</c:v>
                </c:pt>
                <c:pt idx="5">
                  <c:v>36.341945880177853</c:v>
                </c:pt>
                <c:pt idx="6">
                  <c:v>37.264389060192094</c:v>
                </c:pt>
                <c:pt idx="7">
                  <c:v>40.174075567720841</c:v>
                </c:pt>
                <c:pt idx="8">
                  <c:v>43.310069042800173</c:v>
                </c:pt>
                <c:pt idx="9">
                  <c:v>45.535025034681837</c:v>
                </c:pt>
                <c:pt idx="10">
                  <c:v>47.873789056176292</c:v>
                </c:pt>
                <c:pt idx="11">
                  <c:v>54.25718006481037</c:v>
                </c:pt>
                <c:pt idx="12">
                  <c:v>55.63207120566701</c:v>
                </c:pt>
                <c:pt idx="13">
                  <c:v>59.968187045395901</c:v>
                </c:pt>
                <c:pt idx="14">
                  <c:v>64.640297168141686</c:v>
                </c:pt>
                <c:pt idx="15">
                  <c:v>78.943593676245669</c:v>
                </c:pt>
                <c:pt idx="16">
                  <c:v>82.985426333410985</c:v>
                </c:pt>
                <c:pt idx="17">
                  <c:v>87.232561825688578</c:v>
                </c:pt>
                <c:pt idx="18">
                  <c:v>91.695256875789013</c:v>
                </c:pt>
                <c:pt idx="19">
                  <c:v>98.817132356229962</c:v>
                </c:pt>
                <c:pt idx="20">
                  <c:v>103.86689837115003</c:v>
                </c:pt>
                <c:pt idx="21">
                  <c:v>136.56142623892615</c:v>
                </c:pt>
                <c:pt idx="22">
                  <c:v>154.60512050090412</c:v>
                </c:pt>
                <c:pt idx="23">
                  <c:v>170.7156116253478</c:v>
                </c:pt>
                <c:pt idx="24">
                  <c:v>193.19268116280412</c:v>
                </c:pt>
                <c:pt idx="25">
                  <c:v>247.20561516283266</c:v>
                </c:pt>
                <c:pt idx="26">
                  <c:v>259.65969668596529</c:v>
                </c:pt>
                <c:pt idx="27">
                  <c:v>272.72547018250702</c:v>
                </c:pt>
                <c:pt idx="28">
                  <c:v>348.26553132412306</c:v>
                </c:pt>
                <c:pt idx="29">
                  <c:v>365.63974212210496</c:v>
                </c:pt>
                <c:pt idx="30">
                  <c:v>402.93285843430465</c:v>
                </c:pt>
                <c:pt idx="31">
                  <c:v>422.92722673256293</c:v>
                </c:pt>
                <c:pt idx="32">
                  <c:v>465.81025499322192</c:v>
                </c:pt>
                <c:pt idx="33">
                  <c:v>488.7824318307006</c:v>
                </c:pt>
                <c:pt idx="34">
                  <c:v>525.2767116082282</c:v>
                </c:pt>
                <c:pt idx="35">
                  <c:v>564.35114600286363</c:v>
                </c:pt>
                <c:pt idx="36">
                  <c:v>606.16596087221046</c:v>
                </c:pt>
                <c:pt idx="37">
                  <c:v>666.47105382236282</c:v>
                </c:pt>
                <c:pt idx="38">
                  <c:v>749.7516853651498</c:v>
                </c:pt>
                <c:pt idx="39">
                  <c:v>804.25686400016343</c:v>
                </c:pt>
                <c:pt idx="40">
                  <c:v>842.60006742039832</c:v>
                </c:pt>
                <c:pt idx="41">
                  <c:v>903.26719016881464</c:v>
                </c:pt>
                <c:pt idx="42">
                  <c:v>945.897919875556</c:v>
                </c:pt>
                <c:pt idx="43">
                  <c:v>990.34562806995575</c:v>
                </c:pt>
                <c:pt idx="44">
                  <c:v>1060.5527071049833</c:v>
                </c:pt>
                <c:pt idx="45">
                  <c:v>1109.8003632597988</c:v>
                </c:pt>
                <c:pt idx="46">
                  <c:v>1161.0709294697135</c:v>
                </c:pt>
                <c:pt idx="47">
                  <c:v>1327.5999792486105</c:v>
                </c:pt>
                <c:pt idx="48">
                  <c:v>1481.7835382541771</c:v>
                </c:pt>
                <c:pt idx="49">
                  <c:v>1650.8548195520432</c:v>
                </c:pt>
                <c:pt idx="50">
                  <c:v>1686.5218111143629</c:v>
                </c:pt>
                <c:pt idx="51">
                  <c:v>1722.8191950727507</c:v>
                </c:pt>
                <c:pt idx="52">
                  <c:v>1954.1092961620507</c:v>
                </c:pt>
                <c:pt idx="53">
                  <c:v>1994.947839510892</c:v>
                </c:pt>
                <c:pt idx="54">
                  <c:v>2254.0087056000534</c:v>
                </c:pt>
                <c:pt idx="55">
                  <c:v>2299.5424166218727</c:v>
                </c:pt>
                <c:pt idx="56">
                  <c:v>2392.6395043950833</c:v>
                </c:pt>
                <c:pt idx="57">
                  <c:v>2637.2030022287572</c:v>
                </c:pt>
                <c:pt idx="58">
                  <c:v>2791.9801984580545</c:v>
                </c:pt>
                <c:pt idx="59">
                  <c:v>3007.5394562610063</c:v>
                </c:pt>
                <c:pt idx="60">
                  <c:v>3119.1638987406486</c:v>
                </c:pt>
                <c:pt idx="61">
                  <c:v>3408.98241951103</c:v>
                </c:pt>
                <c:pt idx="62">
                  <c:v>3529.025038091434</c:v>
                </c:pt>
                <c:pt idx="63">
                  <c:v>3838.6551596955778</c:v>
                </c:pt>
                <c:pt idx="64">
                  <c:v>3966.0462392304607</c:v>
                </c:pt>
                <c:pt idx="65">
                  <c:v>4358.8059876006582</c:v>
                </c:pt>
                <c:pt idx="66">
                  <c:v>4492.8081383806075</c:v>
                </c:pt>
                <c:pt idx="67">
                  <c:v>4764.5572797487157</c:v>
                </c:pt>
                <c:pt idx="68">
                  <c:v>4901.9897874945536</c:v>
                </c:pt>
                <c:pt idx="69">
                  <c:v>5248.7901419045929</c:v>
                </c:pt>
                <c:pt idx="70">
                  <c:v>5388.3484131731593</c:v>
                </c:pt>
                <c:pt idx="71">
                  <c:v>5737.8069970047763</c:v>
                </c:pt>
                <c:pt idx="72">
                  <c:v>5877.3520778106158</c:v>
                </c:pt>
                <c:pt idx="73">
                  <c:v>6224.0870594328335</c:v>
                </c:pt>
                <c:pt idx="74">
                  <c:v>6700.2761200734649</c:v>
                </c:pt>
                <c:pt idx="75">
                  <c:v>7159.6222371553658</c:v>
                </c:pt>
                <c:pt idx="76">
                  <c:v>7596.3368773223629</c:v>
                </c:pt>
                <c:pt idx="77">
                  <c:v>8005.843495223754</c:v>
                </c:pt>
                <c:pt idx="78">
                  <c:v>8384.8971002814924</c:v>
                </c:pt>
                <c:pt idx="79">
                  <c:v>8731.5801149743638</c:v>
                </c:pt>
                <c:pt idx="80">
                  <c:v>9045.1967053025528</c:v>
                </c:pt>
                <c:pt idx="81">
                  <c:v>9326.0970699084519</c:v>
                </c:pt>
                <c:pt idx="82">
                  <c:v>9575.4648500382427</c:v>
                </c:pt>
                <c:pt idx="83">
                  <c:v>9795.0967008876905</c:v>
                </c:pt>
                <c:pt idx="84">
                  <c:v>9987.1957445268781</c:v>
                </c:pt>
                <c:pt idx="85">
                  <c:v>10154.192507647611</c:v>
                </c:pt>
                <c:pt idx="86">
                  <c:v>10298.599710338334</c:v>
                </c:pt>
                <c:pt idx="87">
                  <c:v>10422.901760839573</c:v>
                </c:pt>
                <c:pt idx="88">
                  <c:v>10529.476202949021</c:v>
                </c:pt>
                <c:pt idx="89">
                  <c:v>10620.542422347351</c:v>
                </c:pt>
                <c:pt idx="90">
                  <c:v>10698.13223214714</c:v>
                </c:pt>
                <c:pt idx="91">
                  <c:v>10764.07709580707</c:v>
                </c:pt>
                <c:pt idx="92">
                  <c:v>10820.007345021375</c:v>
                </c:pt>
                <c:pt idx="93">
                  <c:v>10867.359546683052</c:v>
                </c:pt>
                <c:pt idx="94">
                  <c:v>10907.388995355197</c:v>
                </c:pt>
                <c:pt idx="95">
                  <c:v>10941.185059224357</c:v>
                </c:pt>
                <c:pt idx="96">
                  <c:v>10969.687744114759</c:v>
                </c:pt>
                <c:pt idx="97">
                  <c:v>10993.704350869592</c:v>
                </c:pt>
                <c:pt idx="98">
                  <c:v>11013.925493927773</c:v>
                </c:pt>
                <c:pt idx="99">
                  <c:v>11030.940039638952</c:v>
                </c:pt>
                <c:pt idx="100">
                  <c:v>11045.248730792244</c:v>
                </c:pt>
                <c:pt idx="101">
                  <c:v>11057.276407265759</c:v>
                </c:pt>
                <c:pt idx="102">
                  <c:v>11067.382827576126</c:v>
                </c:pt>
                <c:pt idx="103">
                  <c:v>11075.872155500947</c:v>
                </c:pt>
                <c:pt idx="104">
                  <c:v>11083.001210143728</c:v>
                </c:pt>
                <c:pt idx="105">
                  <c:v>11088.986594628646</c:v>
                </c:pt>
                <c:pt idx="106">
                  <c:v>11094.010823836736</c:v>
                </c:pt>
                <c:pt idx="107">
                  <c:v>11098.227569403838</c:v>
                </c:pt>
                <c:pt idx="108">
                  <c:v>11101.766133543129</c:v>
                </c:pt>
                <c:pt idx="109">
                  <c:v>11104.735254162651</c:v>
                </c:pt>
                <c:pt idx="110">
                  <c:v>11107.226333584033</c:v>
                </c:pt>
                <c:pt idx="111">
                  <c:v>11109.316172816016</c:v>
                </c:pt>
                <c:pt idx="112">
                  <c:v>11111.069283343126</c:v>
                </c:pt>
                <c:pt idx="113">
                  <c:v>11112.539839071773</c:v>
                </c:pt>
                <c:pt idx="114">
                  <c:v>11113.773322593541</c:v>
                </c:pt>
                <c:pt idx="115">
                  <c:v>11114.807912336564</c:v>
                </c:pt>
                <c:pt idx="116">
                  <c:v>11115.675650474297</c:v>
                </c:pt>
                <c:pt idx="117">
                  <c:v>11116.403425601824</c:v>
                </c:pt>
                <c:pt idx="118">
                  <c:v>11117.013799107081</c:v>
                </c:pt>
                <c:pt idx="119">
                  <c:v>11117.525699782074</c:v>
                </c:pt>
                <c:pt idx="120">
                  <c:v>11117.955007459792</c:v>
                </c:pt>
                <c:pt idx="121">
                  <c:v>11118.315043250028</c:v>
                </c:pt>
                <c:pt idx="122">
                  <c:v>11118.616981211328</c:v>
                </c:pt>
                <c:pt idx="123">
                  <c:v>11118.870193972138</c:v>
                </c:pt>
                <c:pt idx="124">
                  <c:v>11119.082542844319</c:v>
                </c:pt>
                <c:pt idx="125">
                  <c:v>11119.260621305448</c:v>
                </c:pt>
                <c:pt idx="126">
                  <c:v>11119.409959318256</c:v>
                </c:pt>
                <c:pt idx="127">
                  <c:v>11119.535194767475</c:v>
                </c:pt>
                <c:pt idx="128">
                  <c:v>11119.640217292788</c:v>
                </c:pt>
                <c:pt idx="129">
                  <c:v>11119.72828895322</c:v>
                </c:pt>
                <c:pt idx="130">
                  <c:v>11119.802145448357</c:v>
                </c:pt>
                <c:pt idx="131">
                  <c:v>11119.864081024749</c:v>
                </c:pt>
                <c:pt idx="132">
                  <c:v>11119.959574966044</c:v>
                </c:pt>
                <c:pt idx="133">
                  <c:v>11120.026729376699</c:v>
                </c:pt>
                <c:pt idx="134">
                  <c:v>11120.073954313</c:v>
                </c:pt>
                <c:pt idx="135">
                  <c:v>11120.107164161451</c:v>
                </c:pt>
                <c:pt idx="136">
                  <c:v>11120.130518172125</c:v>
                </c:pt>
                <c:pt idx="137">
                  <c:v>11120.146941282039</c:v>
                </c:pt>
                <c:pt idx="138">
                  <c:v>11120.15322281087</c:v>
                </c:pt>
                <c:pt idx="139">
                  <c:v>11120.158490401231</c:v>
                </c:pt>
                <c:pt idx="140">
                  <c:v>11120.162907718148</c:v>
                </c:pt>
                <c:pt idx="141">
                  <c:v>11120.166612008847</c:v>
                </c:pt>
                <c:pt idx="142">
                  <c:v>11120.1697183669</c:v>
                </c:pt>
                <c:pt idx="143">
                  <c:v>11120.172323308083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10-478B-A195-213BABBF7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24832"/>
        <c:axId val="121627008"/>
      </c:scatterChart>
      <c:valAx>
        <c:axId val="12162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27008"/>
        <c:crosses val="autoZero"/>
        <c:crossBetween val="midCat"/>
      </c:valAx>
      <c:valAx>
        <c:axId val="1216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2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Gompertx</a:t>
            </a:r>
            <a:r>
              <a:rPr lang="en-US" sz="2000" baseline="0"/>
              <a:t> M Death v Death Data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Deaths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Sheet1!$C$2:$C$145</c:f>
              <c:numCache>
                <c:formatCode>General</c:formatCode>
                <c:ptCount val="144"/>
                <c:pt idx="0">
                  <c:v>29</c:v>
                </c:pt>
                <c:pt idx="1">
                  <c:v>59</c:v>
                </c:pt>
                <c:pt idx="2">
                  <c:v>60</c:v>
                </c:pt>
                <c:pt idx="3">
                  <c:v>62</c:v>
                </c:pt>
                <c:pt idx="4">
                  <c:v>66</c:v>
                </c:pt>
                <c:pt idx="5">
                  <c:v>82</c:v>
                </c:pt>
                <c:pt idx="6">
                  <c:v>88</c:v>
                </c:pt>
                <c:pt idx="7">
                  <c:v>93</c:v>
                </c:pt>
                <c:pt idx="8">
                  <c:v>105</c:v>
                </c:pt>
                <c:pt idx="9">
                  <c:v>113</c:v>
                </c:pt>
                <c:pt idx="10">
                  <c:v>119</c:v>
                </c:pt>
                <c:pt idx="11">
                  <c:v>135</c:v>
                </c:pt>
                <c:pt idx="12">
                  <c:v>142</c:v>
                </c:pt>
                <c:pt idx="13">
                  <c:v>147</c:v>
                </c:pt>
                <c:pt idx="15">
                  <c:v>160</c:v>
                </c:pt>
                <c:pt idx="16">
                  <c:v>166</c:v>
                </c:pt>
                <c:pt idx="17">
                  <c:v>168</c:v>
                </c:pt>
                <c:pt idx="18">
                  <c:v>169</c:v>
                </c:pt>
                <c:pt idx="19">
                  <c:v>168</c:v>
                </c:pt>
                <c:pt idx="20">
                  <c:v>182</c:v>
                </c:pt>
                <c:pt idx="21">
                  <c:v>185</c:v>
                </c:pt>
                <c:pt idx="22">
                  <c:v>211</c:v>
                </c:pt>
                <c:pt idx="23">
                  <c:v>226</c:v>
                </c:pt>
                <c:pt idx="24">
                  <c:v>245</c:v>
                </c:pt>
                <c:pt idx="25">
                  <c:v>337</c:v>
                </c:pt>
                <c:pt idx="26">
                  <c:v>350</c:v>
                </c:pt>
                <c:pt idx="27">
                  <c:v>479</c:v>
                </c:pt>
                <c:pt idx="28">
                  <c:v>467</c:v>
                </c:pt>
                <c:pt idx="29">
                  <c:v>481</c:v>
                </c:pt>
                <c:pt idx="30">
                  <c:v>518</c:v>
                </c:pt>
                <c:pt idx="31">
                  <c:v>539</c:v>
                </c:pt>
                <c:pt idx="32">
                  <c:v>603</c:v>
                </c:pt>
                <c:pt idx="33">
                  <c:v>613</c:v>
                </c:pt>
                <c:pt idx="34">
                  <c:v>632</c:v>
                </c:pt>
                <c:pt idx="35">
                  <c:v>660</c:v>
                </c:pt>
                <c:pt idx="36">
                  <c:v>672</c:v>
                </c:pt>
                <c:pt idx="37">
                  <c:v>728</c:v>
                </c:pt>
                <c:pt idx="38">
                  <c:v>886</c:v>
                </c:pt>
                <c:pt idx="39">
                  <c:v>931</c:v>
                </c:pt>
                <c:pt idx="40">
                  <c:v>959</c:v>
                </c:pt>
                <c:pt idx="41">
                  <c:v>1011</c:v>
                </c:pt>
                <c:pt idx="42">
                  <c:v>1066</c:v>
                </c:pt>
                <c:pt idx="43">
                  <c:v>1144</c:v>
                </c:pt>
                <c:pt idx="44">
                  <c:v>1240</c:v>
                </c:pt>
                <c:pt idx="45">
                  <c:v>1346</c:v>
                </c:pt>
                <c:pt idx="46">
                  <c:v>1422</c:v>
                </c:pt>
                <c:pt idx="47">
                  <c:v>1546</c:v>
                </c:pt>
                <c:pt idx="48">
                  <c:v>1841</c:v>
                </c:pt>
                <c:pt idx="49">
                  <c:v>2097</c:v>
                </c:pt>
                <c:pt idx="50">
                  <c:v>2288</c:v>
                </c:pt>
                <c:pt idx="51">
                  <c:v>2218</c:v>
                </c:pt>
                <c:pt idx="52">
                  <c:v>2453</c:v>
                </c:pt>
                <c:pt idx="53">
                  <c:v>2622</c:v>
                </c:pt>
                <c:pt idx="54">
                  <c:v>2803</c:v>
                </c:pt>
                <c:pt idx="55">
                  <c:v>2909</c:v>
                </c:pt>
                <c:pt idx="56">
                  <c:v>3083</c:v>
                </c:pt>
                <c:pt idx="57">
                  <c:v>3330</c:v>
                </c:pt>
                <c:pt idx="58">
                  <c:v>3431</c:v>
                </c:pt>
                <c:pt idx="59">
                  <c:v>3857</c:v>
                </c:pt>
                <c:pt idx="60">
                  <c:v>4024</c:v>
                </c:pt>
                <c:pt idx="61">
                  <c:v>4484</c:v>
                </c:pt>
                <c:pt idx="62">
                  <c:v>4546</c:v>
                </c:pt>
                <c:pt idx="63">
                  <c:v>4868</c:v>
                </c:pt>
                <c:pt idx="64">
                  <c:v>4912</c:v>
                </c:pt>
                <c:pt idx="65">
                  <c:v>4910</c:v>
                </c:pt>
                <c:pt idx="66">
                  <c:v>4941</c:v>
                </c:pt>
                <c:pt idx="67">
                  <c:v>4808</c:v>
                </c:pt>
                <c:pt idx="68">
                  <c:v>4950</c:v>
                </c:pt>
                <c:pt idx="69">
                  <c:v>5147</c:v>
                </c:pt>
                <c:pt idx="70">
                  <c:v>5165</c:v>
                </c:pt>
                <c:pt idx="71">
                  <c:v>5406</c:v>
                </c:pt>
                <c:pt idx="72">
                  <c:v>5444</c:v>
                </c:pt>
                <c:pt idx="73">
                  <c:v>5674</c:v>
                </c:pt>
                <c:pt idx="74">
                  <c:v>6055</c:v>
                </c:pt>
                <c:pt idx="75">
                  <c:v>6373</c:v>
                </c:pt>
                <c:pt idx="76">
                  <c:v>6900</c:v>
                </c:pt>
                <c:pt idx="77">
                  <c:v>7573</c:v>
                </c:pt>
                <c:pt idx="78">
                  <c:v>7890</c:v>
                </c:pt>
                <c:pt idx="79">
                  <c:v>8220</c:v>
                </c:pt>
                <c:pt idx="80">
                  <c:v>8414</c:v>
                </c:pt>
                <c:pt idx="81">
                  <c:v>8626</c:v>
                </c:pt>
                <c:pt idx="82">
                  <c:v>8795</c:v>
                </c:pt>
                <c:pt idx="83">
                  <c:v>8966</c:v>
                </c:pt>
                <c:pt idx="84">
                  <c:v>9162</c:v>
                </c:pt>
                <c:pt idx="85">
                  <c:v>9365</c:v>
                </c:pt>
                <c:pt idx="86">
                  <c:v>9589</c:v>
                </c:pt>
                <c:pt idx="87">
                  <c:v>9792</c:v>
                </c:pt>
                <c:pt idx="88">
                  <c:v>9976</c:v>
                </c:pt>
                <c:pt idx="89">
                  <c:v>10179</c:v>
                </c:pt>
                <c:pt idx="90">
                  <c:v>10311</c:v>
                </c:pt>
                <c:pt idx="91">
                  <c:v>10445</c:v>
                </c:pt>
                <c:pt idx="92">
                  <c:v>10572</c:v>
                </c:pt>
                <c:pt idx="93">
                  <c:v>10689</c:v>
                </c:pt>
                <c:pt idx="94">
                  <c:v>10808</c:v>
                </c:pt>
                <c:pt idx="95">
                  <c:v>10884</c:v>
                </c:pt>
                <c:pt idx="96">
                  <c:v>11005</c:v>
                </c:pt>
                <c:pt idx="97">
                  <c:v>11065</c:v>
                </c:pt>
                <c:pt idx="98">
                  <c:v>11120</c:v>
                </c:pt>
                <c:pt idx="99">
                  <c:v>11134</c:v>
                </c:pt>
                <c:pt idx="100">
                  <c:v>11147</c:v>
                </c:pt>
                <c:pt idx="101">
                  <c:v>11158</c:v>
                </c:pt>
                <c:pt idx="102">
                  <c:v>11169</c:v>
                </c:pt>
                <c:pt idx="103">
                  <c:v>11207</c:v>
                </c:pt>
                <c:pt idx="104">
                  <c:v>11220</c:v>
                </c:pt>
                <c:pt idx="105">
                  <c:v>11246</c:v>
                </c:pt>
                <c:pt idx="106">
                  <c:v>11261</c:v>
                </c:pt>
                <c:pt idx="107">
                  <c:v>11269</c:v>
                </c:pt>
                <c:pt idx="108">
                  <c:v>11279</c:v>
                </c:pt>
                <c:pt idx="109">
                  <c:v>11281</c:v>
                </c:pt>
                <c:pt idx="110">
                  <c:v>11283</c:v>
                </c:pt>
                <c:pt idx="111">
                  <c:v>11284</c:v>
                </c:pt>
                <c:pt idx="112">
                  <c:v>11287</c:v>
                </c:pt>
                <c:pt idx="113">
                  <c:v>11290</c:v>
                </c:pt>
                <c:pt idx="114">
                  <c:v>11291</c:v>
                </c:pt>
                <c:pt idx="115">
                  <c:v>11291</c:v>
                </c:pt>
                <c:pt idx="116">
                  <c:v>11295</c:v>
                </c:pt>
                <c:pt idx="117">
                  <c:v>11296</c:v>
                </c:pt>
                <c:pt idx="118">
                  <c:v>11297</c:v>
                </c:pt>
                <c:pt idx="119">
                  <c:v>11297</c:v>
                </c:pt>
                <c:pt idx="120">
                  <c:v>11298</c:v>
                </c:pt>
                <c:pt idx="121">
                  <c:v>11298</c:v>
                </c:pt>
                <c:pt idx="122">
                  <c:v>11299</c:v>
                </c:pt>
                <c:pt idx="123">
                  <c:v>11299</c:v>
                </c:pt>
                <c:pt idx="124">
                  <c:v>11299</c:v>
                </c:pt>
                <c:pt idx="125">
                  <c:v>11299</c:v>
                </c:pt>
                <c:pt idx="126">
                  <c:v>11300</c:v>
                </c:pt>
                <c:pt idx="127">
                  <c:v>11300</c:v>
                </c:pt>
                <c:pt idx="128">
                  <c:v>11300</c:v>
                </c:pt>
                <c:pt idx="129">
                  <c:v>11300</c:v>
                </c:pt>
                <c:pt idx="130">
                  <c:v>11300</c:v>
                </c:pt>
                <c:pt idx="131">
                  <c:v>11300</c:v>
                </c:pt>
                <c:pt idx="132">
                  <c:v>11301</c:v>
                </c:pt>
                <c:pt idx="133">
                  <c:v>11301</c:v>
                </c:pt>
                <c:pt idx="134">
                  <c:v>11301</c:v>
                </c:pt>
                <c:pt idx="135">
                  <c:v>11301</c:v>
                </c:pt>
                <c:pt idx="136">
                  <c:v>11301</c:v>
                </c:pt>
                <c:pt idx="137">
                  <c:v>11308</c:v>
                </c:pt>
                <c:pt idx="138">
                  <c:v>11310</c:v>
                </c:pt>
                <c:pt idx="139">
                  <c:v>11310</c:v>
                </c:pt>
                <c:pt idx="140">
                  <c:v>11310</c:v>
                </c:pt>
                <c:pt idx="141">
                  <c:v>11310</c:v>
                </c:pt>
                <c:pt idx="142">
                  <c:v>11310</c:v>
                </c:pt>
                <c:pt idx="143">
                  <c:v>11310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BD-4498-8386-22C6FEFDD589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Gompertz Model Death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Sheet1!$Q$2:$Q$145</c:f>
              <c:numCache>
                <c:formatCode>General</c:formatCode>
                <c:ptCount val="144"/>
                <c:pt idx="0">
                  <c:v>28.999999999999986</c:v>
                </c:pt>
                <c:pt idx="1">
                  <c:v>32.201745633696632</c:v>
                </c:pt>
                <c:pt idx="2">
                  <c:v>33.909617689588757</c:v>
                </c:pt>
                <c:pt idx="3">
                  <c:v>35.691970220544071</c:v>
                </c:pt>
                <c:pt idx="4">
                  <c:v>37.551216414243001</c:v>
                </c:pt>
                <c:pt idx="5">
                  <c:v>45.806827759725479</c:v>
                </c:pt>
                <c:pt idx="6">
                  <c:v>48.088155554960643</c:v>
                </c:pt>
                <c:pt idx="7">
                  <c:v>55.496177962011807</c:v>
                </c:pt>
                <c:pt idx="8">
                  <c:v>63.807717810046555</c:v>
                </c:pt>
                <c:pt idx="9">
                  <c:v>69.888157183190643</c:v>
                </c:pt>
                <c:pt idx="10">
                  <c:v>76.427044395531894</c:v>
                </c:pt>
                <c:pt idx="11">
                  <c:v>94.935442466856088</c:v>
                </c:pt>
                <c:pt idx="12">
                  <c:v>99.031739443908606</c:v>
                </c:pt>
                <c:pt idx="13">
                  <c:v>112.16503728535724</c:v>
                </c:pt>
                <c:pt idx="14">
                  <c:v>126.63013721659767</c:v>
                </c:pt>
                <c:pt idx="15">
                  <c:v>172.35673948643711</c:v>
                </c:pt>
                <c:pt idx="16">
                  <c:v>185.54946508132952</c:v>
                </c:pt>
                <c:pt idx="17">
                  <c:v>199.49616314103318</c:v>
                </c:pt>
                <c:pt idx="18">
                  <c:v>214.22120793870937</c:v>
                </c:pt>
                <c:pt idx="19">
                  <c:v>237.82067060540618</c:v>
                </c:pt>
                <c:pt idx="20">
                  <c:v>254.59591027826681</c:v>
                </c:pt>
                <c:pt idx="21">
                  <c:v>362.82983540325063</c:v>
                </c:pt>
                <c:pt idx="22">
                  <c:v>421.57998252759205</c:v>
                </c:pt>
                <c:pt idx="23">
                  <c:v>473.15522917294714</c:v>
                </c:pt>
                <c:pt idx="24">
                  <c:v>543.54674687644967</c:v>
                </c:pt>
                <c:pt idx="25">
                  <c:v>704.8006648166288</c:v>
                </c:pt>
                <c:pt idx="26">
                  <c:v>740.40540297606867</c:v>
                </c:pt>
                <c:pt idx="27">
                  <c:v>777.14299782617013</c:v>
                </c:pt>
                <c:pt idx="28">
                  <c:v>977.91544875435648</c:v>
                </c:pt>
                <c:pt idx="29">
                  <c:v>1021.4874299757769</c:v>
                </c:pt>
                <c:pt idx="30">
                  <c:v>1112.0268623411448</c:v>
                </c:pt>
                <c:pt idx="31">
                  <c:v>1158.9832072078434</c:v>
                </c:pt>
                <c:pt idx="32">
                  <c:v>1256.2322866689735</c:v>
                </c:pt>
                <c:pt idx="33">
                  <c:v>1306.5067155895631</c:v>
                </c:pt>
                <c:pt idx="34">
                  <c:v>1383.9505246803606</c:v>
                </c:pt>
                <c:pt idx="35">
                  <c:v>1463.795708625478</c:v>
                </c:pt>
                <c:pt idx="36">
                  <c:v>1545.9954235383598</c:v>
                </c:pt>
                <c:pt idx="37">
                  <c:v>1659.1669974216691</c:v>
                </c:pt>
                <c:pt idx="38">
                  <c:v>1806.1770606403106</c:v>
                </c:pt>
                <c:pt idx="39">
                  <c:v>1897.2267005714593</c:v>
                </c:pt>
                <c:pt idx="40">
                  <c:v>1959.0686891181576</c:v>
                </c:pt>
                <c:pt idx="41">
                  <c:v>2053.4908213596668</c:v>
                </c:pt>
                <c:pt idx="42">
                  <c:v>2117.5121346374926</c:v>
                </c:pt>
                <c:pt idx="43">
                  <c:v>2182.3648870008783</c:v>
                </c:pt>
                <c:pt idx="44">
                  <c:v>2281.1504621691975</c:v>
                </c:pt>
                <c:pt idx="45">
                  <c:v>2347.9759262514326</c:v>
                </c:pt>
                <c:pt idx="46">
                  <c:v>2415.5467704465727</c:v>
                </c:pt>
                <c:pt idx="47">
                  <c:v>2622.4730720123575</c:v>
                </c:pt>
                <c:pt idx="48">
                  <c:v>2799.3450691230046</c:v>
                </c:pt>
                <c:pt idx="49">
                  <c:v>2979.795587034786</c:v>
                </c:pt>
                <c:pt idx="50">
                  <c:v>3016.2772752762003</c:v>
                </c:pt>
                <c:pt idx="51">
                  <c:v>3052.8814123437246</c:v>
                </c:pt>
                <c:pt idx="52">
                  <c:v>3274.8831327031171</c:v>
                </c:pt>
                <c:pt idx="53">
                  <c:v>3312.2471415376972</c:v>
                </c:pt>
                <c:pt idx="54">
                  <c:v>3538.2982736059357</c:v>
                </c:pt>
                <c:pt idx="55">
                  <c:v>3576.252501411795</c:v>
                </c:pt>
                <c:pt idx="56">
                  <c:v>3652.3693426753625</c:v>
                </c:pt>
                <c:pt idx="57">
                  <c:v>3843.7192790100394</c:v>
                </c:pt>
                <c:pt idx="58">
                  <c:v>3959.1209952842951</c:v>
                </c:pt>
                <c:pt idx="59">
                  <c:v>4113.4965666209537</c:v>
                </c:pt>
                <c:pt idx="60">
                  <c:v>4190.8436117102583</c:v>
                </c:pt>
                <c:pt idx="61">
                  <c:v>4384.4743146255687</c:v>
                </c:pt>
                <c:pt idx="62">
                  <c:v>4461.9675150520916</c:v>
                </c:pt>
                <c:pt idx="63">
                  <c:v>4655.5946295159829</c:v>
                </c:pt>
                <c:pt idx="64">
                  <c:v>4732.9426340121436</c:v>
                </c:pt>
                <c:pt idx="65">
                  <c:v>4964.3455536221409</c:v>
                </c:pt>
                <c:pt idx="66">
                  <c:v>5041.1951363589214</c:v>
                </c:pt>
                <c:pt idx="67">
                  <c:v>5194.3444948829638</c:v>
                </c:pt>
                <c:pt idx="68">
                  <c:v>5270.605111042586</c:v>
                </c:pt>
                <c:pt idx="69">
                  <c:v>5460.1902269458833</c:v>
                </c:pt>
                <c:pt idx="70">
                  <c:v>5535.5506763355243</c:v>
                </c:pt>
                <c:pt idx="71">
                  <c:v>5722.6190024083799</c:v>
                </c:pt>
                <c:pt idx="72">
                  <c:v>5796.8709660373861</c:v>
                </c:pt>
                <c:pt idx="73">
                  <c:v>5980.9296056201956</c:v>
                </c:pt>
                <c:pt idx="74">
                  <c:v>6234.4987712915126</c:v>
                </c:pt>
                <c:pt idx="75">
                  <c:v>6482.7801019446024</c:v>
                </c:pt>
                <c:pt idx="76">
                  <c:v>6725.3019820135314</c:v>
                </c:pt>
                <c:pt idx="77">
                  <c:v>6961.6646798513893</c:v>
                </c:pt>
                <c:pt idx="78">
                  <c:v>7191.5368149660699</c:v>
                </c:pt>
                <c:pt idx="79">
                  <c:v>7414.651351509805</c:v>
                </c:pt>
                <c:pt idx="80">
                  <c:v>7630.8012614615445</c:v>
                </c:pt>
                <c:pt idx="81">
                  <c:v>7839.8349829270774</c:v>
                </c:pt>
                <c:pt idx="82">
                  <c:v>8041.6517812109159</c:v>
                </c:pt>
                <c:pt idx="83">
                  <c:v>8236.1971032883193</c:v>
                </c:pt>
                <c:pt idx="84">
                  <c:v>8423.4580003799347</c:v>
                </c:pt>
                <c:pt idx="85">
                  <c:v>8603.4586787366297</c:v>
                </c:pt>
                <c:pt idx="86">
                  <c:v>8776.2562256085639</c:v>
                </c:pt>
                <c:pt idx="87">
                  <c:v>8941.9365457505592</c:v>
                </c:pt>
                <c:pt idx="88">
                  <c:v>9100.6105336946293</c:v>
                </c:pt>
                <c:pt idx="89">
                  <c:v>9252.4104983440939</c:v>
                </c:pt>
                <c:pt idx="90">
                  <c:v>9397.4868491242378</c:v>
                </c:pt>
                <c:pt idx="91">
                  <c:v>9536.0050468541813</c:v>
                </c:pt>
                <c:pt idx="92">
                  <c:v>9668.1428175640249</c:v>
                </c:pt>
                <c:pt idx="93">
                  <c:v>9794.0876235463038</c:v>
                </c:pt>
                <c:pt idx="94">
                  <c:v>9914.0343828783207</c:v>
                </c:pt>
                <c:pt idx="95">
                  <c:v>10028.183426362975</c:v>
                </c:pt>
                <c:pt idx="96">
                  <c:v>10136.738679198894</c:v>
                </c:pt>
                <c:pt idx="97">
                  <c:v>10239.906053602946</c:v>
                </c:pt>
                <c:pt idx="98">
                  <c:v>10337.892037976377</c:v>
                </c:pt>
                <c:pt idx="99">
                  <c:v>10430.902467946731</c:v>
                </c:pt>
                <c:pt idx="100">
                  <c:v>10519.1414646581</c:v>
                </c:pt>
                <c:pt idx="101">
                  <c:v>10602.810525958301</c:v>
                </c:pt>
                <c:pt idx="102">
                  <c:v>10682.107756588597</c:v>
                </c:pt>
                <c:pt idx="103">
                  <c:v>10757.227224073082</c:v>
                </c:pt>
                <c:pt idx="104">
                  <c:v>10828.358427691603</c:v>
                </c:pt>
                <c:pt idx="105">
                  <c:v>10895.685868669896</c:v>
                </c:pt>
                <c:pt idx="106">
                  <c:v>10959.388710506879</c:v>
                </c:pt>
                <c:pt idx="107">
                  <c:v>11019.640519160283</c:v>
                </c:pt>
                <c:pt idx="108">
                  <c:v>11076.609073611306</c:v>
                </c:pt>
                <c:pt idx="109">
                  <c:v>11130.456238113209</c:v>
                </c:pt>
                <c:pt idx="110">
                  <c:v>11181.337888188051</c:v>
                </c:pt>
                <c:pt idx="111">
                  <c:v>11229.403883162599</c:v>
                </c:pt>
                <c:pt idx="112">
                  <c:v>11274.798078723636</c:v>
                </c:pt>
                <c:pt idx="113">
                  <c:v>11317.658373621376</c:v>
                </c:pt>
                <c:pt idx="114">
                  <c:v>11358.116785255273</c:v>
                </c:pt>
                <c:pt idx="115">
                  <c:v>11396.299549438814</c:v>
                </c:pt>
                <c:pt idx="116">
                  <c:v>11432.327240158871</c:v>
                </c:pt>
                <c:pt idx="117">
                  <c:v>11466.314905621934</c:v>
                </c:pt>
                <c:pt idx="118">
                  <c:v>11498.372217315346</c:v>
                </c:pt>
                <c:pt idx="119">
                  <c:v>11528.603629208546</c:v>
                </c:pt>
                <c:pt idx="120">
                  <c:v>11557.108544579021</c:v>
                </c:pt>
                <c:pt idx="121">
                  <c:v>11583.981488272826</c:v>
                </c:pt>
                <c:pt idx="122">
                  <c:v>11609.312282502055</c:v>
                </c:pt>
                <c:pt idx="123">
                  <c:v>11633.18622454423</c:v>
                </c:pt>
                <c:pt idx="124">
                  <c:v>11655.684264943238</c:v>
                </c:pt>
                <c:pt idx="125">
                  <c:v>11676.883185020728</c:v>
                </c:pt>
                <c:pt idx="126">
                  <c:v>11696.855772692677</c:v>
                </c:pt>
                <c:pt idx="127">
                  <c:v>11715.670995750483</c:v>
                </c:pt>
                <c:pt idx="128">
                  <c:v>11733.394171911183</c:v>
                </c:pt>
                <c:pt idx="129">
                  <c:v>11750.087135069271</c:v>
                </c:pt>
                <c:pt idx="130">
                  <c:v>11765.808397294557</c:v>
                </c:pt>
                <c:pt idx="131">
                  <c:v>11780.613306218473</c:v>
                </c:pt>
                <c:pt idx="132">
                  <c:v>11807.680542426973</c:v>
                </c:pt>
                <c:pt idx="133">
                  <c:v>11831.674002973112</c:v>
                </c:pt>
                <c:pt idx="134">
                  <c:v>11852.937437952687</c:v>
                </c:pt>
                <c:pt idx="135">
                  <c:v>11871.777313732167</c:v>
                </c:pt>
                <c:pt idx="136">
                  <c:v>11888.466601411541</c:v>
                </c:pt>
                <c:pt idx="137">
                  <c:v>11903.248237918993</c:v>
                </c:pt>
                <c:pt idx="138">
                  <c:v>11909.992173215745</c:v>
                </c:pt>
                <c:pt idx="139">
                  <c:v>11916.338274305457</c:v>
                </c:pt>
                <c:pt idx="140">
                  <c:v>11922.309814698097</c:v>
                </c:pt>
                <c:pt idx="141">
                  <c:v>11927.928728960087</c:v>
                </c:pt>
                <c:pt idx="142">
                  <c:v>11933.215687124075</c:v>
                </c:pt>
                <c:pt idx="143">
                  <c:v>11938.190165271364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BD-4498-8386-22C6FEFD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70208"/>
        <c:axId val="121880576"/>
      </c:scatterChart>
      <c:valAx>
        <c:axId val="12187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80576"/>
        <c:crosses val="autoZero"/>
        <c:crossBetween val="midCat"/>
      </c:valAx>
      <c:valAx>
        <c:axId val="12188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70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/>
              <a:t>Compareson</a:t>
            </a:r>
          </a:p>
        </c:rich>
      </c:tx>
      <c:layout>
        <c:manualLayout>
          <c:xMode val="edge"/>
          <c:yMode val="edge"/>
          <c:x val="0.303187445319335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Deaths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Sheet1!$C$2:$C$145</c:f>
              <c:numCache>
                <c:formatCode>General</c:formatCode>
                <c:ptCount val="144"/>
                <c:pt idx="0">
                  <c:v>29</c:v>
                </c:pt>
                <c:pt idx="1">
                  <c:v>59</c:v>
                </c:pt>
                <c:pt idx="2">
                  <c:v>60</c:v>
                </c:pt>
                <c:pt idx="3">
                  <c:v>62</c:v>
                </c:pt>
                <c:pt idx="4">
                  <c:v>66</c:v>
                </c:pt>
                <c:pt idx="5">
                  <c:v>82</c:v>
                </c:pt>
                <c:pt idx="6">
                  <c:v>88</c:v>
                </c:pt>
                <c:pt idx="7">
                  <c:v>93</c:v>
                </c:pt>
                <c:pt idx="8">
                  <c:v>105</c:v>
                </c:pt>
                <c:pt idx="9">
                  <c:v>113</c:v>
                </c:pt>
                <c:pt idx="10">
                  <c:v>119</c:v>
                </c:pt>
                <c:pt idx="11">
                  <c:v>135</c:v>
                </c:pt>
                <c:pt idx="12">
                  <c:v>142</c:v>
                </c:pt>
                <c:pt idx="13">
                  <c:v>147</c:v>
                </c:pt>
                <c:pt idx="15">
                  <c:v>160</c:v>
                </c:pt>
                <c:pt idx="16">
                  <c:v>166</c:v>
                </c:pt>
                <c:pt idx="17">
                  <c:v>168</c:v>
                </c:pt>
                <c:pt idx="18">
                  <c:v>169</c:v>
                </c:pt>
                <c:pt idx="19">
                  <c:v>168</c:v>
                </c:pt>
                <c:pt idx="20">
                  <c:v>182</c:v>
                </c:pt>
                <c:pt idx="21">
                  <c:v>185</c:v>
                </c:pt>
                <c:pt idx="22">
                  <c:v>211</c:v>
                </c:pt>
                <c:pt idx="23">
                  <c:v>226</c:v>
                </c:pt>
                <c:pt idx="24">
                  <c:v>245</c:v>
                </c:pt>
                <c:pt idx="25">
                  <c:v>337</c:v>
                </c:pt>
                <c:pt idx="26">
                  <c:v>350</c:v>
                </c:pt>
                <c:pt idx="27">
                  <c:v>479</c:v>
                </c:pt>
                <c:pt idx="28">
                  <c:v>467</c:v>
                </c:pt>
                <c:pt idx="29">
                  <c:v>481</c:v>
                </c:pt>
                <c:pt idx="30">
                  <c:v>518</c:v>
                </c:pt>
                <c:pt idx="31">
                  <c:v>539</c:v>
                </c:pt>
                <c:pt idx="32">
                  <c:v>603</c:v>
                </c:pt>
                <c:pt idx="33">
                  <c:v>613</c:v>
                </c:pt>
                <c:pt idx="34">
                  <c:v>632</c:v>
                </c:pt>
                <c:pt idx="35">
                  <c:v>660</c:v>
                </c:pt>
                <c:pt idx="36">
                  <c:v>672</c:v>
                </c:pt>
                <c:pt idx="37">
                  <c:v>728</c:v>
                </c:pt>
                <c:pt idx="38">
                  <c:v>886</c:v>
                </c:pt>
                <c:pt idx="39">
                  <c:v>931</c:v>
                </c:pt>
                <c:pt idx="40">
                  <c:v>959</c:v>
                </c:pt>
                <c:pt idx="41">
                  <c:v>1011</c:v>
                </c:pt>
                <c:pt idx="42">
                  <c:v>1066</c:v>
                </c:pt>
                <c:pt idx="43">
                  <c:v>1144</c:v>
                </c:pt>
                <c:pt idx="44">
                  <c:v>1240</c:v>
                </c:pt>
                <c:pt idx="45">
                  <c:v>1346</c:v>
                </c:pt>
                <c:pt idx="46">
                  <c:v>1422</c:v>
                </c:pt>
                <c:pt idx="47">
                  <c:v>1546</c:v>
                </c:pt>
                <c:pt idx="48">
                  <c:v>1841</c:v>
                </c:pt>
                <c:pt idx="49">
                  <c:v>2097</c:v>
                </c:pt>
                <c:pt idx="50">
                  <c:v>2288</c:v>
                </c:pt>
                <c:pt idx="51">
                  <c:v>2218</c:v>
                </c:pt>
                <c:pt idx="52">
                  <c:v>2453</c:v>
                </c:pt>
                <c:pt idx="53">
                  <c:v>2622</c:v>
                </c:pt>
                <c:pt idx="54">
                  <c:v>2803</c:v>
                </c:pt>
                <c:pt idx="55">
                  <c:v>2909</c:v>
                </c:pt>
                <c:pt idx="56">
                  <c:v>3083</c:v>
                </c:pt>
                <c:pt idx="57">
                  <c:v>3330</c:v>
                </c:pt>
                <c:pt idx="58">
                  <c:v>3431</c:v>
                </c:pt>
                <c:pt idx="59">
                  <c:v>3857</c:v>
                </c:pt>
                <c:pt idx="60">
                  <c:v>4024</c:v>
                </c:pt>
                <c:pt idx="61">
                  <c:v>4484</c:v>
                </c:pt>
                <c:pt idx="62">
                  <c:v>4546</c:v>
                </c:pt>
                <c:pt idx="63">
                  <c:v>4868</c:v>
                </c:pt>
                <c:pt idx="64">
                  <c:v>4912</c:v>
                </c:pt>
                <c:pt idx="65">
                  <c:v>4910</c:v>
                </c:pt>
                <c:pt idx="66">
                  <c:v>4941</c:v>
                </c:pt>
                <c:pt idx="67">
                  <c:v>4808</c:v>
                </c:pt>
                <c:pt idx="68">
                  <c:v>4950</c:v>
                </c:pt>
                <c:pt idx="69">
                  <c:v>5147</c:v>
                </c:pt>
                <c:pt idx="70">
                  <c:v>5165</c:v>
                </c:pt>
                <c:pt idx="71">
                  <c:v>5406</c:v>
                </c:pt>
                <c:pt idx="72">
                  <c:v>5444</c:v>
                </c:pt>
                <c:pt idx="73">
                  <c:v>5674</c:v>
                </c:pt>
                <c:pt idx="74">
                  <c:v>6055</c:v>
                </c:pt>
                <c:pt idx="75">
                  <c:v>6373</c:v>
                </c:pt>
                <c:pt idx="76">
                  <c:v>6900</c:v>
                </c:pt>
                <c:pt idx="77">
                  <c:v>7573</c:v>
                </c:pt>
                <c:pt idx="78">
                  <c:v>7890</c:v>
                </c:pt>
                <c:pt idx="79">
                  <c:v>8220</c:v>
                </c:pt>
                <c:pt idx="80">
                  <c:v>8414</c:v>
                </c:pt>
                <c:pt idx="81">
                  <c:v>8626</c:v>
                </c:pt>
                <c:pt idx="82">
                  <c:v>8795</c:v>
                </c:pt>
                <c:pt idx="83">
                  <c:v>8966</c:v>
                </c:pt>
                <c:pt idx="84">
                  <c:v>9162</c:v>
                </c:pt>
                <c:pt idx="85">
                  <c:v>9365</c:v>
                </c:pt>
                <c:pt idx="86">
                  <c:v>9589</c:v>
                </c:pt>
                <c:pt idx="87">
                  <c:v>9792</c:v>
                </c:pt>
                <c:pt idx="88">
                  <c:v>9976</c:v>
                </c:pt>
                <c:pt idx="89">
                  <c:v>10179</c:v>
                </c:pt>
                <c:pt idx="90">
                  <c:v>10311</c:v>
                </c:pt>
                <c:pt idx="91">
                  <c:v>10445</c:v>
                </c:pt>
                <c:pt idx="92">
                  <c:v>10572</c:v>
                </c:pt>
                <c:pt idx="93">
                  <c:v>10689</c:v>
                </c:pt>
                <c:pt idx="94">
                  <c:v>10808</c:v>
                </c:pt>
                <c:pt idx="95">
                  <c:v>10884</c:v>
                </c:pt>
                <c:pt idx="96">
                  <c:v>11005</c:v>
                </c:pt>
                <c:pt idx="97">
                  <c:v>11065</c:v>
                </c:pt>
                <c:pt idx="98">
                  <c:v>11120</c:v>
                </c:pt>
                <c:pt idx="99">
                  <c:v>11134</c:v>
                </c:pt>
                <c:pt idx="100">
                  <c:v>11147</c:v>
                </c:pt>
                <c:pt idx="101">
                  <c:v>11158</c:v>
                </c:pt>
                <c:pt idx="102">
                  <c:v>11169</c:v>
                </c:pt>
                <c:pt idx="103">
                  <c:v>11207</c:v>
                </c:pt>
                <c:pt idx="104">
                  <c:v>11220</c:v>
                </c:pt>
                <c:pt idx="105">
                  <c:v>11246</c:v>
                </c:pt>
                <c:pt idx="106">
                  <c:v>11261</c:v>
                </c:pt>
                <c:pt idx="107">
                  <c:v>11269</c:v>
                </c:pt>
                <c:pt idx="108">
                  <c:v>11279</c:v>
                </c:pt>
                <c:pt idx="109">
                  <c:v>11281</c:v>
                </c:pt>
                <c:pt idx="110">
                  <c:v>11283</c:v>
                </c:pt>
                <c:pt idx="111">
                  <c:v>11284</c:v>
                </c:pt>
                <c:pt idx="112">
                  <c:v>11287</c:v>
                </c:pt>
                <c:pt idx="113">
                  <c:v>11290</c:v>
                </c:pt>
                <c:pt idx="114">
                  <c:v>11291</c:v>
                </c:pt>
                <c:pt idx="115">
                  <c:v>11291</c:v>
                </c:pt>
                <c:pt idx="116">
                  <c:v>11295</c:v>
                </c:pt>
                <c:pt idx="117">
                  <c:v>11296</c:v>
                </c:pt>
                <c:pt idx="118">
                  <c:v>11297</c:v>
                </c:pt>
                <c:pt idx="119">
                  <c:v>11297</c:v>
                </c:pt>
                <c:pt idx="120">
                  <c:v>11298</c:v>
                </c:pt>
                <c:pt idx="121">
                  <c:v>11298</c:v>
                </c:pt>
                <c:pt idx="122">
                  <c:v>11299</c:v>
                </c:pt>
                <c:pt idx="123">
                  <c:v>11299</c:v>
                </c:pt>
                <c:pt idx="124">
                  <c:v>11299</c:v>
                </c:pt>
                <c:pt idx="125">
                  <c:v>11299</c:v>
                </c:pt>
                <c:pt idx="126">
                  <c:v>11300</c:v>
                </c:pt>
                <c:pt idx="127">
                  <c:v>11300</c:v>
                </c:pt>
                <c:pt idx="128">
                  <c:v>11300</c:v>
                </c:pt>
                <c:pt idx="129">
                  <c:v>11300</c:v>
                </c:pt>
                <c:pt idx="130">
                  <c:v>11300</c:v>
                </c:pt>
                <c:pt idx="131">
                  <c:v>11300</c:v>
                </c:pt>
                <c:pt idx="132">
                  <c:v>11301</c:v>
                </c:pt>
                <c:pt idx="133">
                  <c:v>11301</c:v>
                </c:pt>
                <c:pt idx="134">
                  <c:v>11301</c:v>
                </c:pt>
                <c:pt idx="135">
                  <c:v>11301</c:v>
                </c:pt>
                <c:pt idx="136">
                  <c:v>11301</c:v>
                </c:pt>
                <c:pt idx="137">
                  <c:v>11308</c:v>
                </c:pt>
                <c:pt idx="138">
                  <c:v>11310</c:v>
                </c:pt>
                <c:pt idx="139">
                  <c:v>11310</c:v>
                </c:pt>
                <c:pt idx="140">
                  <c:v>11310</c:v>
                </c:pt>
                <c:pt idx="141">
                  <c:v>11310</c:v>
                </c:pt>
                <c:pt idx="142">
                  <c:v>11310</c:v>
                </c:pt>
                <c:pt idx="143">
                  <c:v>11310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68-4EED-87A1-2F1D7E4F867E}"/>
            </c:ext>
          </c:extLst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Logistic Model Death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Sheet1!$N$2:$N$145</c:f>
              <c:numCache>
                <c:formatCode>General</c:formatCode>
                <c:ptCount val="144"/>
                <c:pt idx="0">
                  <c:v>29</c:v>
                </c:pt>
                <c:pt idx="1">
                  <c:v>30.491832514850035</c:v>
                </c:pt>
                <c:pt idx="2">
                  <c:v>31.266205071473536</c:v>
                </c:pt>
                <c:pt idx="3">
                  <c:v>32.060186789539443</c:v>
                </c:pt>
                <c:pt idx="4">
                  <c:v>32.874271300997457</c:v>
                </c:pt>
                <c:pt idx="5">
                  <c:v>36.341945880177853</c:v>
                </c:pt>
                <c:pt idx="6">
                  <c:v>37.264389060192094</c:v>
                </c:pt>
                <c:pt idx="7">
                  <c:v>40.174075567720841</c:v>
                </c:pt>
                <c:pt idx="8">
                  <c:v>43.310069042800173</c:v>
                </c:pt>
                <c:pt idx="9">
                  <c:v>45.535025034681837</c:v>
                </c:pt>
                <c:pt idx="10">
                  <c:v>47.873789056176292</c:v>
                </c:pt>
                <c:pt idx="11">
                  <c:v>54.25718006481037</c:v>
                </c:pt>
                <c:pt idx="12">
                  <c:v>55.63207120566701</c:v>
                </c:pt>
                <c:pt idx="13">
                  <c:v>59.968187045395901</c:v>
                </c:pt>
                <c:pt idx="14">
                  <c:v>64.640297168141686</c:v>
                </c:pt>
                <c:pt idx="15">
                  <c:v>78.943593676245669</c:v>
                </c:pt>
                <c:pt idx="16">
                  <c:v>82.985426333410985</c:v>
                </c:pt>
                <c:pt idx="17">
                  <c:v>87.232561825688578</c:v>
                </c:pt>
                <c:pt idx="18">
                  <c:v>91.695256875789013</c:v>
                </c:pt>
                <c:pt idx="19">
                  <c:v>98.817132356229962</c:v>
                </c:pt>
                <c:pt idx="20">
                  <c:v>103.86689837115003</c:v>
                </c:pt>
                <c:pt idx="21">
                  <c:v>136.56142623892615</c:v>
                </c:pt>
                <c:pt idx="22">
                  <c:v>154.60512050090412</c:v>
                </c:pt>
                <c:pt idx="23">
                  <c:v>170.7156116253478</c:v>
                </c:pt>
                <c:pt idx="24">
                  <c:v>193.19268116280412</c:v>
                </c:pt>
                <c:pt idx="25">
                  <c:v>247.20561516283266</c:v>
                </c:pt>
                <c:pt idx="26">
                  <c:v>259.65969668596529</c:v>
                </c:pt>
                <c:pt idx="27">
                  <c:v>272.72547018250702</c:v>
                </c:pt>
                <c:pt idx="28">
                  <c:v>348.26553132412306</c:v>
                </c:pt>
                <c:pt idx="29">
                  <c:v>365.63974212210496</c:v>
                </c:pt>
                <c:pt idx="30">
                  <c:v>402.93285843430465</c:v>
                </c:pt>
                <c:pt idx="31">
                  <c:v>422.92722673256293</c:v>
                </c:pt>
                <c:pt idx="32">
                  <c:v>465.81025499322192</c:v>
                </c:pt>
                <c:pt idx="33">
                  <c:v>488.7824318307006</c:v>
                </c:pt>
                <c:pt idx="34">
                  <c:v>525.2767116082282</c:v>
                </c:pt>
                <c:pt idx="35">
                  <c:v>564.35114600286363</c:v>
                </c:pt>
                <c:pt idx="36">
                  <c:v>606.16596087221046</c:v>
                </c:pt>
                <c:pt idx="37">
                  <c:v>666.47105382236282</c:v>
                </c:pt>
                <c:pt idx="38">
                  <c:v>749.7516853651498</c:v>
                </c:pt>
                <c:pt idx="39">
                  <c:v>804.25686400016343</c:v>
                </c:pt>
                <c:pt idx="40">
                  <c:v>842.60006742039832</c:v>
                </c:pt>
                <c:pt idx="41">
                  <c:v>903.26719016881464</c:v>
                </c:pt>
                <c:pt idx="42">
                  <c:v>945.897919875556</c:v>
                </c:pt>
                <c:pt idx="43">
                  <c:v>990.34562806995575</c:v>
                </c:pt>
                <c:pt idx="44">
                  <c:v>1060.5527071049833</c:v>
                </c:pt>
                <c:pt idx="45">
                  <c:v>1109.8003632597988</c:v>
                </c:pt>
                <c:pt idx="46">
                  <c:v>1161.0709294697135</c:v>
                </c:pt>
                <c:pt idx="47">
                  <c:v>1327.5999792486105</c:v>
                </c:pt>
                <c:pt idx="48">
                  <c:v>1481.7835382541771</c:v>
                </c:pt>
                <c:pt idx="49">
                  <c:v>1650.8548195520432</c:v>
                </c:pt>
                <c:pt idx="50">
                  <c:v>1686.5218111143629</c:v>
                </c:pt>
                <c:pt idx="51">
                  <c:v>1722.8191950727507</c:v>
                </c:pt>
                <c:pt idx="52">
                  <c:v>1954.1092961620507</c:v>
                </c:pt>
                <c:pt idx="53">
                  <c:v>1994.947839510892</c:v>
                </c:pt>
                <c:pt idx="54">
                  <c:v>2254.0087056000534</c:v>
                </c:pt>
                <c:pt idx="55">
                  <c:v>2299.5424166218727</c:v>
                </c:pt>
                <c:pt idx="56">
                  <c:v>2392.6395043950833</c:v>
                </c:pt>
                <c:pt idx="57">
                  <c:v>2637.2030022287572</c:v>
                </c:pt>
                <c:pt idx="58">
                  <c:v>2791.9801984580545</c:v>
                </c:pt>
                <c:pt idx="59">
                  <c:v>3007.5394562610063</c:v>
                </c:pt>
                <c:pt idx="60">
                  <c:v>3119.1638987406486</c:v>
                </c:pt>
                <c:pt idx="61">
                  <c:v>3408.98241951103</c:v>
                </c:pt>
                <c:pt idx="62">
                  <c:v>3529.025038091434</c:v>
                </c:pt>
                <c:pt idx="63">
                  <c:v>3838.6551596955778</c:v>
                </c:pt>
                <c:pt idx="64">
                  <c:v>3966.0462392304607</c:v>
                </c:pt>
                <c:pt idx="65">
                  <c:v>4358.8059876006582</c:v>
                </c:pt>
                <c:pt idx="66">
                  <c:v>4492.8081383806075</c:v>
                </c:pt>
                <c:pt idx="67">
                  <c:v>4764.5572797487157</c:v>
                </c:pt>
                <c:pt idx="68">
                  <c:v>4901.9897874945536</c:v>
                </c:pt>
                <c:pt idx="69">
                  <c:v>5248.7901419045929</c:v>
                </c:pt>
                <c:pt idx="70">
                  <c:v>5388.3484131731593</c:v>
                </c:pt>
                <c:pt idx="71">
                  <c:v>5737.8069970047763</c:v>
                </c:pt>
                <c:pt idx="72">
                  <c:v>5877.3520778106158</c:v>
                </c:pt>
                <c:pt idx="73">
                  <c:v>6224.0870594328335</c:v>
                </c:pt>
                <c:pt idx="74">
                  <c:v>6700.2761200734649</c:v>
                </c:pt>
                <c:pt idx="75">
                  <c:v>7159.6222371553658</c:v>
                </c:pt>
                <c:pt idx="76">
                  <c:v>7596.3368773223629</c:v>
                </c:pt>
                <c:pt idx="77">
                  <c:v>8005.843495223754</c:v>
                </c:pt>
                <c:pt idx="78">
                  <c:v>8384.8971002814924</c:v>
                </c:pt>
                <c:pt idx="79">
                  <c:v>8731.5801149743638</c:v>
                </c:pt>
                <c:pt idx="80">
                  <c:v>9045.1967053025528</c:v>
                </c:pt>
                <c:pt idx="81">
                  <c:v>9326.0970699084519</c:v>
                </c:pt>
                <c:pt idx="82">
                  <c:v>9575.4648500382427</c:v>
                </c:pt>
                <c:pt idx="83">
                  <c:v>9795.0967008876905</c:v>
                </c:pt>
                <c:pt idx="84">
                  <c:v>9987.1957445268781</c:v>
                </c:pt>
                <c:pt idx="85">
                  <c:v>10154.192507647611</c:v>
                </c:pt>
                <c:pt idx="86">
                  <c:v>10298.599710338334</c:v>
                </c:pt>
                <c:pt idx="87">
                  <c:v>10422.901760839573</c:v>
                </c:pt>
                <c:pt idx="88">
                  <c:v>10529.476202949021</c:v>
                </c:pt>
                <c:pt idx="89">
                  <c:v>10620.542422347351</c:v>
                </c:pt>
                <c:pt idx="90">
                  <c:v>10698.13223214714</c:v>
                </c:pt>
                <c:pt idx="91">
                  <c:v>10764.07709580707</c:v>
                </c:pt>
                <c:pt idx="92">
                  <c:v>10820.007345021375</c:v>
                </c:pt>
                <c:pt idx="93">
                  <c:v>10867.359546683052</c:v>
                </c:pt>
                <c:pt idx="94">
                  <c:v>10907.388995355197</c:v>
                </c:pt>
                <c:pt idx="95">
                  <c:v>10941.185059224357</c:v>
                </c:pt>
                <c:pt idx="96">
                  <c:v>10969.687744114759</c:v>
                </c:pt>
                <c:pt idx="97">
                  <c:v>10993.704350869592</c:v>
                </c:pt>
                <c:pt idx="98">
                  <c:v>11013.925493927773</c:v>
                </c:pt>
                <c:pt idx="99">
                  <c:v>11030.940039638952</c:v>
                </c:pt>
                <c:pt idx="100">
                  <c:v>11045.248730792244</c:v>
                </c:pt>
                <c:pt idx="101">
                  <c:v>11057.276407265759</c:v>
                </c:pt>
                <c:pt idx="102">
                  <c:v>11067.382827576126</c:v>
                </c:pt>
                <c:pt idx="103">
                  <c:v>11075.872155500947</c:v>
                </c:pt>
                <c:pt idx="104">
                  <c:v>11083.001210143728</c:v>
                </c:pt>
                <c:pt idx="105">
                  <c:v>11088.986594628646</c:v>
                </c:pt>
                <c:pt idx="106">
                  <c:v>11094.010823836736</c:v>
                </c:pt>
                <c:pt idx="107">
                  <c:v>11098.227569403838</c:v>
                </c:pt>
                <c:pt idx="108">
                  <c:v>11101.766133543129</c:v>
                </c:pt>
                <c:pt idx="109">
                  <c:v>11104.735254162651</c:v>
                </c:pt>
                <c:pt idx="110">
                  <c:v>11107.226333584033</c:v>
                </c:pt>
                <c:pt idx="111">
                  <c:v>11109.316172816016</c:v>
                </c:pt>
                <c:pt idx="112">
                  <c:v>11111.069283343126</c:v>
                </c:pt>
                <c:pt idx="113">
                  <c:v>11112.539839071773</c:v>
                </c:pt>
                <c:pt idx="114">
                  <c:v>11113.773322593541</c:v>
                </c:pt>
                <c:pt idx="115">
                  <c:v>11114.807912336564</c:v>
                </c:pt>
                <c:pt idx="116">
                  <c:v>11115.675650474297</c:v>
                </c:pt>
                <c:pt idx="117">
                  <c:v>11116.403425601824</c:v>
                </c:pt>
                <c:pt idx="118">
                  <c:v>11117.013799107081</c:v>
                </c:pt>
                <c:pt idx="119">
                  <c:v>11117.525699782074</c:v>
                </c:pt>
                <c:pt idx="120">
                  <c:v>11117.955007459792</c:v>
                </c:pt>
                <c:pt idx="121">
                  <c:v>11118.315043250028</c:v>
                </c:pt>
                <c:pt idx="122">
                  <c:v>11118.616981211328</c:v>
                </c:pt>
                <c:pt idx="123">
                  <c:v>11118.870193972138</c:v>
                </c:pt>
                <c:pt idx="124">
                  <c:v>11119.082542844319</c:v>
                </c:pt>
                <c:pt idx="125">
                  <c:v>11119.260621305448</c:v>
                </c:pt>
                <c:pt idx="126">
                  <c:v>11119.409959318256</c:v>
                </c:pt>
                <c:pt idx="127">
                  <c:v>11119.535194767475</c:v>
                </c:pt>
                <c:pt idx="128">
                  <c:v>11119.640217292788</c:v>
                </c:pt>
                <c:pt idx="129">
                  <c:v>11119.72828895322</c:v>
                </c:pt>
                <c:pt idx="130">
                  <c:v>11119.802145448357</c:v>
                </c:pt>
                <c:pt idx="131">
                  <c:v>11119.864081024749</c:v>
                </c:pt>
                <c:pt idx="132">
                  <c:v>11119.959574966044</c:v>
                </c:pt>
                <c:pt idx="133">
                  <c:v>11120.026729376699</c:v>
                </c:pt>
                <c:pt idx="134">
                  <c:v>11120.073954313</c:v>
                </c:pt>
                <c:pt idx="135">
                  <c:v>11120.107164161451</c:v>
                </c:pt>
                <c:pt idx="136">
                  <c:v>11120.130518172125</c:v>
                </c:pt>
                <c:pt idx="137">
                  <c:v>11120.146941282039</c:v>
                </c:pt>
                <c:pt idx="138">
                  <c:v>11120.15322281087</c:v>
                </c:pt>
                <c:pt idx="139">
                  <c:v>11120.158490401231</c:v>
                </c:pt>
                <c:pt idx="140">
                  <c:v>11120.162907718148</c:v>
                </c:pt>
                <c:pt idx="141">
                  <c:v>11120.166612008847</c:v>
                </c:pt>
                <c:pt idx="142">
                  <c:v>11120.1697183669</c:v>
                </c:pt>
                <c:pt idx="143">
                  <c:v>11120.172323308083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68-4EED-87A1-2F1D7E4F867E}"/>
            </c:ext>
          </c:extLst>
        </c:ser>
        <c:ser>
          <c:idx val="2"/>
          <c:order val="2"/>
          <c:tx>
            <c:strRef>
              <c:f>Sheet1!$Q$1</c:f>
              <c:strCache>
                <c:ptCount val="1"/>
                <c:pt idx="0">
                  <c:v>Gompertz Model Death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Sheet1!$A$2:$A$145</c:f>
              <c:numCache>
                <c:formatCode>General</c:formatCode>
                <c:ptCount val="14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Sheet1!$Q$2:$Q$145</c:f>
              <c:numCache>
                <c:formatCode>General</c:formatCode>
                <c:ptCount val="144"/>
                <c:pt idx="0">
                  <c:v>28.999999999999986</c:v>
                </c:pt>
                <c:pt idx="1">
                  <c:v>32.201745633696632</c:v>
                </c:pt>
                <c:pt idx="2">
                  <c:v>33.909617689588757</c:v>
                </c:pt>
                <c:pt idx="3">
                  <c:v>35.691970220544071</c:v>
                </c:pt>
                <c:pt idx="4">
                  <c:v>37.551216414243001</c:v>
                </c:pt>
                <c:pt idx="5">
                  <c:v>45.806827759725479</c:v>
                </c:pt>
                <c:pt idx="6">
                  <c:v>48.088155554960643</c:v>
                </c:pt>
                <c:pt idx="7">
                  <c:v>55.496177962011807</c:v>
                </c:pt>
                <c:pt idx="8">
                  <c:v>63.807717810046555</c:v>
                </c:pt>
                <c:pt idx="9">
                  <c:v>69.888157183190643</c:v>
                </c:pt>
                <c:pt idx="10">
                  <c:v>76.427044395531894</c:v>
                </c:pt>
                <c:pt idx="11">
                  <c:v>94.935442466856088</c:v>
                </c:pt>
                <c:pt idx="12">
                  <c:v>99.031739443908606</c:v>
                </c:pt>
                <c:pt idx="13">
                  <c:v>112.16503728535724</c:v>
                </c:pt>
                <c:pt idx="14">
                  <c:v>126.63013721659767</c:v>
                </c:pt>
                <c:pt idx="15">
                  <c:v>172.35673948643711</c:v>
                </c:pt>
                <c:pt idx="16">
                  <c:v>185.54946508132952</c:v>
                </c:pt>
                <c:pt idx="17">
                  <c:v>199.49616314103318</c:v>
                </c:pt>
                <c:pt idx="18">
                  <c:v>214.22120793870937</c:v>
                </c:pt>
                <c:pt idx="19">
                  <c:v>237.82067060540618</c:v>
                </c:pt>
                <c:pt idx="20">
                  <c:v>254.59591027826681</c:v>
                </c:pt>
                <c:pt idx="21">
                  <c:v>362.82983540325063</c:v>
                </c:pt>
                <c:pt idx="22">
                  <c:v>421.57998252759205</c:v>
                </c:pt>
                <c:pt idx="23">
                  <c:v>473.15522917294714</c:v>
                </c:pt>
                <c:pt idx="24">
                  <c:v>543.54674687644967</c:v>
                </c:pt>
                <c:pt idx="25">
                  <c:v>704.8006648166288</c:v>
                </c:pt>
                <c:pt idx="26">
                  <c:v>740.40540297606867</c:v>
                </c:pt>
                <c:pt idx="27">
                  <c:v>777.14299782617013</c:v>
                </c:pt>
                <c:pt idx="28">
                  <c:v>977.91544875435648</c:v>
                </c:pt>
                <c:pt idx="29">
                  <c:v>1021.4874299757769</c:v>
                </c:pt>
                <c:pt idx="30">
                  <c:v>1112.0268623411448</c:v>
                </c:pt>
                <c:pt idx="31">
                  <c:v>1158.9832072078434</c:v>
                </c:pt>
                <c:pt idx="32">
                  <c:v>1256.2322866689735</c:v>
                </c:pt>
                <c:pt idx="33">
                  <c:v>1306.5067155895631</c:v>
                </c:pt>
                <c:pt idx="34">
                  <c:v>1383.9505246803606</c:v>
                </c:pt>
                <c:pt idx="35">
                  <c:v>1463.795708625478</c:v>
                </c:pt>
                <c:pt idx="36">
                  <c:v>1545.9954235383598</c:v>
                </c:pt>
                <c:pt idx="37">
                  <c:v>1659.1669974216691</c:v>
                </c:pt>
                <c:pt idx="38">
                  <c:v>1806.1770606403106</c:v>
                </c:pt>
                <c:pt idx="39">
                  <c:v>1897.2267005714593</c:v>
                </c:pt>
                <c:pt idx="40">
                  <c:v>1959.0686891181576</c:v>
                </c:pt>
                <c:pt idx="41">
                  <c:v>2053.4908213596668</c:v>
                </c:pt>
                <c:pt idx="42">
                  <c:v>2117.5121346374926</c:v>
                </c:pt>
                <c:pt idx="43">
                  <c:v>2182.3648870008783</c:v>
                </c:pt>
                <c:pt idx="44">
                  <c:v>2281.1504621691975</c:v>
                </c:pt>
                <c:pt idx="45">
                  <c:v>2347.9759262514326</c:v>
                </c:pt>
                <c:pt idx="46">
                  <c:v>2415.5467704465727</c:v>
                </c:pt>
                <c:pt idx="47">
                  <c:v>2622.4730720123575</c:v>
                </c:pt>
                <c:pt idx="48">
                  <c:v>2799.3450691230046</c:v>
                </c:pt>
                <c:pt idx="49">
                  <c:v>2979.795587034786</c:v>
                </c:pt>
                <c:pt idx="50">
                  <c:v>3016.2772752762003</c:v>
                </c:pt>
                <c:pt idx="51">
                  <c:v>3052.8814123437246</c:v>
                </c:pt>
                <c:pt idx="52">
                  <c:v>3274.8831327031171</c:v>
                </c:pt>
                <c:pt idx="53">
                  <c:v>3312.2471415376972</c:v>
                </c:pt>
                <c:pt idx="54">
                  <c:v>3538.2982736059357</c:v>
                </c:pt>
                <c:pt idx="55">
                  <c:v>3576.252501411795</c:v>
                </c:pt>
                <c:pt idx="56">
                  <c:v>3652.3693426753625</c:v>
                </c:pt>
                <c:pt idx="57">
                  <c:v>3843.7192790100394</c:v>
                </c:pt>
                <c:pt idx="58">
                  <c:v>3959.1209952842951</c:v>
                </c:pt>
                <c:pt idx="59">
                  <c:v>4113.4965666209537</c:v>
                </c:pt>
                <c:pt idx="60">
                  <c:v>4190.8436117102583</c:v>
                </c:pt>
                <c:pt idx="61">
                  <c:v>4384.4743146255687</c:v>
                </c:pt>
                <c:pt idx="62">
                  <c:v>4461.9675150520916</c:v>
                </c:pt>
                <c:pt idx="63">
                  <c:v>4655.5946295159829</c:v>
                </c:pt>
                <c:pt idx="64">
                  <c:v>4732.9426340121436</c:v>
                </c:pt>
                <c:pt idx="65">
                  <c:v>4964.3455536221409</c:v>
                </c:pt>
                <c:pt idx="66">
                  <c:v>5041.1951363589214</c:v>
                </c:pt>
                <c:pt idx="67">
                  <c:v>5194.3444948829638</c:v>
                </c:pt>
                <c:pt idx="68">
                  <c:v>5270.605111042586</c:v>
                </c:pt>
                <c:pt idx="69">
                  <c:v>5460.1902269458833</c:v>
                </c:pt>
                <c:pt idx="70">
                  <c:v>5535.5506763355243</c:v>
                </c:pt>
                <c:pt idx="71">
                  <c:v>5722.6190024083799</c:v>
                </c:pt>
                <c:pt idx="72">
                  <c:v>5796.8709660373861</c:v>
                </c:pt>
                <c:pt idx="73">
                  <c:v>5980.9296056201956</c:v>
                </c:pt>
                <c:pt idx="74">
                  <c:v>6234.4987712915126</c:v>
                </c:pt>
                <c:pt idx="75">
                  <c:v>6482.7801019446024</c:v>
                </c:pt>
                <c:pt idx="76">
                  <c:v>6725.3019820135314</c:v>
                </c:pt>
                <c:pt idx="77">
                  <c:v>6961.6646798513893</c:v>
                </c:pt>
                <c:pt idx="78">
                  <c:v>7191.5368149660699</c:v>
                </c:pt>
                <c:pt idx="79">
                  <c:v>7414.651351509805</c:v>
                </c:pt>
                <c:pt idx="80">
                  <c:v>7630.8012614615445</c:v>
                </c:pt>
                <c:pt idx="81">
                  <c:v>7839.8349829270774</c:v>
                </c:pt>
                <c:pt idx="82">
                  <c:v>8041.6517812109159</c:v>
                </c:pt>
                <c:pt idx="83">
                  <c:v>8236.1971032883193</c:v>
                </c:pt>
                <c:pt idx="84">
                  <c:v>8423.4580003799347</c:v>
                </c:pt>
                <c:pt idx="85">
                  <c:v>8603.4586787366297</c:v>
                </c:pt>
                <c:pt idx="86">
                  <c:v>8776.2562256085639</c:v>
                </c:pt>
                <c:pt idx="87">
                  <c:v>8941.9365457505592</c:v>
                </c:pt>
                <c:pt idx="88">
                  <c:v>9100.6105336946293</c:v>
                </c:pt>
                <c:pt idx="89">
                  <c:v>9252.4104983440939</c:v>
                </c:pt>
                <c:pt idx="90">
                  <c:v>9397.4868491242378</c:v>
                </c:pt>
                <c:pt idx="91">
                  <c:v>9536.0050468541813</c:v>
                </c:pt>
                <c:pt idx="92">
                  <c:v>9668.1428175640249</c:v>
                </c:pt>
                <c:pt idx="93">
                  <c:v>9794.0876235463038</c:v>
                </c:pt>
                <c:pt idx="94">
                  <c:v>9914.0343828783207</c:v>
                </c:pt>
                <c:pt idx="95">
                  <c:v>10028.183426362975</c:v>
                </c:pt>
                <c:pt idx="96">
                  <c:v>10136.738679198894</c:v>
                </c:pt>
                <c:pt idx="97">
                  <c:v>10239.906053602946</c:v>
                </c:pt>
                <c:pt idx="98">
                  <c:v>10337.892037976377</c:v>
                </c:pt>
                <c:pt idx="99">
                  <c:v>10430.902467946731</c:v>
                </c:pt>
                <c:pt idx="100">
                  <c:v>10519.1414646581</c:v>
                </c:pt>
                <c:pt idx="101">
                  <c:v>10602.810525958301</c:v>
                </c:pt>
                <c:pt idx="102">
                  <c:v>10682.107756588597</c:v>
                </c:pt>
                <c:pt idx="103">
                  <c:v>10757.227224073082</c:v>
                </c:pt>
                <c:pt idx="104">
                  <c:v>10828.358427691603</c:v>
                </c:pt>
                <c:pt idx="105">
                  <c:v>10895.685868669896</c:v>
                </c:pt>
                <c:pt idx="106">
                  <c:v>10959.388710506879</c:v>
                </c:pt>
                <c:pt idx="107">
                  <c:v>11019.640519160283</c:v>
                </c:pt>
                <c:pt idx="108">
                  <c:v>11076.609073611306</c:v>
                </c:pt>
                <c:pt idx="109">
                  <c:v>11130.456238113209</c:v>
                </c:pt>
                <c:pt idx="110">
                  <c:v>11181.337888188051</c:v>
                </c:pt>
                <c:pt idx="111">
                  <c:v>11229.403883162599</c:v>
                </c:pt>
                <c:pt idx="112">
                  <c:v>11274.798078723636</c:v>
                </c:pt>
                <c:pt idx="113">
                  <c:v>11317.658373621376</c:v>
                </c:pt>
                <c:pt idx="114">
                  <c:v>11358.116785255273</c:v>
                </c:pt>
                <c:pt idx="115">
                  <c:v>11396.299549438814</c:v>
                </c:pt>
                <c:pt idx="116">
                  <c:v>11432.327240158871</c:v>
                </c:pt>
                <c:pt idx="117">
                  <c:v>11466.314905621934</c:v>
                </c:pt>
                <c:pt idx="118">
                  <c:v>11498.372217315346</c:v>
                </c:pt>
                <c:pt idx="119">
                  <c:v>11528.603629208546</c:v>
                </c:pt>
                <c:pt idx="120">
                  <c:v>11557.108544579021</c:v>
                </c:pt>
                <c:pt idx="121">
                  <c:v>11583.981488272826</c:v>
                </c:pt>
                <c:pt idx="122">
                  <c:v>11609.312282502055</c:v>
                </c:pt>
                <c:pt idx="123">
                  <c:v>11633.18622454423</c:v>
                </c:pt>
                <c:pt idx="124">
                  <c:v>11655.684264943238</c:v>
                </c:pt>
                <c:pt idx="125">
                  <c:v>11676.883185020728</c:v>
                </c:pt>
                <c:pt idx="126">
                  <c:v>11696.855772692677</c:v>
                </c:pt>
                <c:pt idx="127">
                  <c:v>11715.670995750483</c:v>
                </c:pt>
                <c:pt idx="128">
                  <c:v>11733.394171911183</c:v>
                </c:pt>
                <c:pt idx="129">
                  <c:v>11750.087135069271</c:v>
                </c:pt>
                <c:pt idx="130">
                  <c:v>11765.808397294557</c:v>
                </c:pt>
                <c:pt idx="131">
                  <c:v>11780.613306218473</c:v>
                </c:pt>
                <c:pt idx="132">
                  <c:v>11807.680542426973</c:v>
                </c:pt>
                <c:pt idx="133">
                  <c:v>11831.674002973112</c:v>
                </c:pt>
                <c:pt idx="134">
                  <c:v>11852.937437952687</c:v>
                </c:pt>
                <c:pt idx="135">
                  <c:v>11871.777313732167</c:v>
                </c:pt>
                <c:pt idx="136">
                  <c:v>11888.466601411541</c:v>
                </c:pt>
                <c:pt idx="137">
                  <c:v>11903.248237918993</c:v>
                </c:pt>
                <c:pt idx="138">
                  <c:v>11909.992173215745</c:v>
                </c:pt>
                <c:pt idx="139">
                  <c:v>11916.338274305457</c:v>
                </c:pt>
                <c:pt idx="140">
                  <c:v>11922.309814698097</c:v>
                </c:pt>
                <c:pt idx="141">
                  <c:v>11927.928728960087</c:v>
                </c:pt>
                <c:pt idx="142">
                  <c:v>11933.215687124075</c:v>
                </c:pt>
                <c:pt idx="143">
                  <c:v>11938.190165271364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68-4EED-87A1-2F1D7E4F8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45088"/>
        <c:axId val="121947264"/>
      </c:scatterChart>
      <c:valAx>
        <c:axId val="12194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47264"/>
        <c:crosses val="autoZero"/>
        <c:crossBetween val="midCat"/>
      </c:valAx>
      <c:valAx>
        <c:axId val="1219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45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Euler v RK4TH H:1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Sheet1!$B$2:$B$7781</c:f>
              <c:numCache>
                <c:formatCode>General</c:formatCode>
                <c:ptCount val="7780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1">
                  <c:v>224</c:v>
                </c:pt>
                <c:pt idx="12">
                  <c:v>230</c:v>
                </c:pt>
                <c:pt idx="13">
                  <c:v>242</c:v>
                </c:pt>
                <c:pt idx="14">
                  <c:v>253</c:v>
                </c:pt>
                <c:pt idx="15">
                  <c:v>239</c:v>
                </c:pt>
                <c:pt idx="16">
                  <c:v>244</c:v>
                </c:pt>
                <c:pt idx="17">
                  <c:v>248</c:v>
                </c:pt>
                <c:pt idx="18">
                  <c:v>249</c:v>
                </c:pt>
                <c:pt idx="19">
                  <c:v>245</c:v>
                </c:pt>
                <c:pt idx="20">
                  <c:v>260</c:v>
                </c:pt>
                <c:pt idx="21">
                  <c:v>270</c:v>
                </c:pt>
                <c:pt idx="22">
                  <c:v>354</c:v>
                </c:pt>
                <c:pt idx="23">
                  <c:v>420</c:v>
                </c:pt>
                <c:pt idx="24">
                  <c:v>453</c:v>
                </c:pt>
                <c:pt idx="25">
                  <c:v>528</c:v>
                </c:pt>
                <c:pt idx="26">
                  <c:v>567</c:v>
                </c:pt>
                <c:pt idx="27">
                  <c:v>599</c:v>
                </c:pt>
                <c:pt idx="28">
                  <c:v>759</c:v>
                </c:pt>
                <c:pt idx="29">
                  <c:v>779</c:v>
                </c:pt>
                <c:pt idx="30">
                  <c:v>844</c:v>
                </c:pt>
                <c:pt idx="31">
                  <c:v>888</c:v>
                </c:pt>
                <c:pt idx="32">
                  <c:v>964</c:v>
                </c:pt>
                <c:pt idx="33">
                  <c:v>982</c:v>
                </c:pt>
                <c:pt idx="34">
                  <c:v>1048</c:v>
                </c:pt>
                <c:pt idx="35">
                  <c:v>1093</c:v>
                </c:pt>
                <c:pt idx="36">
                  <c:v>1201</c:v>
                </c:pt>
                <c:pt idx="37">
                  <c:v>1322</c:v>
                </c:pt>
                <c:pt idx="38">
                  <c:v>1599</c:v>
                </c:pt>
                <c:pt idx="39">
                  <c:v>1702</c:v>
                </c:pt>
                <c:pt idx="40">
                  <c:v>1766</c:v>
                </c:pt>
                <c:pt idx="41">
                  <c:v>1835</c:v>
                </c:pt>
                <c:pt idx="42">
                  <c:v>1963</c:v>
                </c:pt>
                <c:pt idx="43">
                  <c:v>2115</c:v>
                </c:pt>
                <c:pt idx="44">
                  <c:v>2237</c:v>
                </c:pt>
                <c:pt idx="45">
                  <c:v>2458</c:v>
                </c:pt>
                <c:pt idx="46">
                  <c:v>2599</c:v>
                </c:pt>
                <c:pt idx="47">
                  <c:v>3052</c:v>
                </c:pt>
                <c:pt idx="48">
                  <c:v>3685</c:v>
                </c:pt>
                <c:pt idx="49">
                  <c:v>3944</c:v>
                </c:pt>
                <c:pt idx="50">
                  <c:v>4269</c:v>
                </c:pt>
                <c:pt idx="51">
                  <c:v>4366</c:v>
                </c:pt>
                <c:pt idx="52">
                  <c:v>4963</c:v>
                </c:pt>
                <c:pt idx="53">
                  <c:v>5335</c:v>
                </c:pt>
                <c:pt idx="54">
                  <c:v>5843</c:v>
                </c:pt>
                <c:pt idx="55">
                  <c:v>6242</c:v>
                </c:pt>
                <c:pt idx="56">
                  <c:v>6553</c:v>
                </c:pt>
                <c:pt idx="57">
                  <c:v>7157</c:v>
                </c:pt>
                <c:pt idx="58">
                  <c:v>7470</c:v>
                </c:pt>
                <c:pt idx="59">
                  <c:v>8011</c:v>
                </c:pt>
                <c:pt idx="60">
                  <c:v>8376</c:v>
                </c:pt>
                <c:pt idx="61">
                  <c:v>8973</c:v>
                </c:pt>
                <c:pt idx="62">
                  <c:v>9191</c:v>
                </c:pt>
                <c:pt idx="63">
                  <c:v>9911</c:v>
                </c:pt>
                <c:pt idx="64">
                  <c:v>10114</c:v>
                </c:pt>
                <c:pt idx="65">
                  <c:v>13676</c:v>
                </c:pt>
                <c:pt idx="66">
                  <c:v>13540</c:v>
                </c:pt>
                <c:pt idx="67">
                  <c:v>13015</c:v>
                </c:pt>
                <c:pt idx="68">
                  <c:v>13241</c:v>
                </c:pt>
                <c:pt idx="69">
                  <c:v>14068</c:v>
                </c:pt>
                <c:pt idx="70">
                  <c:v>14383</c:v>
                </c:pt>
                <c:pt idx="71">
                  <c:v>15113</c:v>
                </c:pt>
                <c:pt idx="72">
                  <c:v>15319</c:v>
                </c:pt>
                <c:pt idx="73">
                  <c:v>15901</c:v>
                </c:pt>
                <c:pt idx="74">
                  <c:v>17111</c:v>
                </c:pt>
                <c:pt idx="75">
                  <c:v>17908</c:v>
                </c:pt>
                <c:pt idx="76">
                  <c:v>18569</c:v>
                </c:pt>
                <c:pt idx="77">
                  <c:v>19463</c:v>
                </c:pt>
                <c:pt idx="78">
                  <c:v>20171</c:v>
                </c:pt>
                <c:pt idx="79">
                  <c:v>20712</c:v>
                </c:pt>
                <c:pt idx="80">
                  <c:v>21261</c:v>
                </c:pt>
                <c:pt idx="81">
                  <c:v>21689</c:v>
                </c:pt>
                <c:pt idx="82">
                  <c:v>22057</c:v>
                </c:pt>
                <c:pt idx="83">
                  <c:v>22460</c:v>
                </c:pt>
                <c:pt idx="84">
                  <c:v>22859</c:v>
                </c:pt>
                <c:pt idx="85">
                  <c:v>23218</c:v>
                </c:pt>
                <c:pt idx="86">
                  <c:v>23694</c:v>
                </c:pt>
                <c:pt idx="87">
                  <c:v>23934</c:v>
                </c:pt>
                <c:pt idx="88">
                  <c:v>24282</c:v>
                </c:pt>
                <c:pt idx="89">
                  <c:v>24666</c:v>
                </c:pt>
                <c:pt idx="90">
                  <c:v>24872</c:v>
                </c:pt>
                <c:pt idx="91">
                  <c:v>25178</c:v>
                </c:pt>
                <c:pt idx="92">
                  <c:v>25515</c:v>
                </c:pt>
                <c:pt idx="93">
                  <c:v>25791</c:v>
                </c:pt>
                <c:pt idx="94">
                  <c:v>26044</c:v>
                </c:pt>
                <c:pt idx="95">
                  <c:v>26277</c:v>
                </c:pt>
                <c:pt idx="96">
                  <c:v>26593</c:v>
                </c:pt>
                <c:pt idx="97">
                  <c:v>26724</c:v>
                </c:pt>
                <c:pt idx="98">
                  <c:v>26933</c:v>
                </c:pt>
                <c:pt idx="99">
                  <c:v>27013</c:v>
                </c:pt>
                <c:pt idx="100">
                  <c:v>27145</c:v>
                </c:pt>
                <c:pt idx="101">
                  <c:v>27237</c:v>
                </c:pt>
                <c:pt idx="102">
                  <c:v>27305</c:v>
                </c:pt>
                <c:pt idx="103">
                  <c:v>27443</c:v>
                </c:pt>
                <c:pt idx="104">
                  <c:v>27514</c:v>
                </c:pt>
                <c:pt idx="105">
                  <c:v>27573</c:v>
                </c:pt>
                <c:pt idx="106">
                  <c:v>27642</c:v>
                </c:pt>
                <c:pt idx="107">
                  <c:v>27705</c:v>
                </c:pt>
                <c:pt idx="108">
                  <c:v>27748</c:v>
                </c:pt>
                <c:pt idx="109">
                  <c:v>27862</c:v>
                </c:pt>
                <c:pt idx="110">
                  <c:v>27929</c:v>
                </c:pt>
                <c:pt idx="111">
                  <c:v>27952</c:v>
                </c:pt>
                <c:pt idx="112">
                  <c:v>28005</c:v>
                </c:pt>
                <c:pt idx="113">
                  <c:v>28073</c:v>
                </c:pt>
                <c:pt idx="114">
                  <c:v>28147</c:v>
                </c:pt>
                <c:pt idx="115">
                  <c:v>28220</c:v>
                </c:pt>
                <c:pt idx="116">
                  <c:v>28295</c:v>
                </c:pt>
                <c:pt idx="117">
                  <c:v>28388</c:v>
                </c:pt>
                <c:pt idx="118">
                  <c:v>28421</c:v>
                </c:pt>
                <c:pt idx="119">
                  <c:v>28454</c:v>
                </c:pt>
                <c:pt idx="120">
                  <c:v>28476</c:v>
                </c:pt>
                <c:pt idx="121">
                  <c:v>28539</c:v>
                </c:pt>
                <c:pt idx="122">
                  <c:v>28571</c:v>
                </c:pt>
                <c:pt idx="123">
                  <c:v>28599</c:v>
                </c:pt>
                <c:pt idx="124">
                  <c:v>28598</c:v>
                </c:pt>
                <c:pt idx="125">
                  <c:v>28601</c:v>
                </c:pt>
                <c:pt idx="126">
                  <c:v>28601</c:v>
                </c:pt>
                <c:pt idx="127">
                  <c:v>28601</c:v>
                </c:pt>
                <c:pt idx="128">
                  <c:v>28604</c:v>
                </c:pt>
                <c:pt idx="129">
                  <c:v>28601</c:v>
                </c:pt>
                <c:pt idx="130">
                  <c:v>28601</c:v>
                </c:pt>
                <c:pt idx="131">
                  <c:v>28601</c:v>
                </c:pt>
                <c:pt idx="132">
                  <c:v>28602</c:v>
                </c:pt>
                <c:pt idx="133">
                  <c:v>28603</c:v>
                </c:pt>
                <c:pt idx="134">
                  <c:v>28603</c:v>
                </c:pt>
                <c:pt idx="135">
                  <c:v>28603</c:v>
                </c:pt>
                <c:pt idx="136">
                  <c:v>28603</c:v>
                </c:pt>
                <c:pt idx="137">
                  <c:v>28610</c:v>
                </c:pt>
                <c:pt idx="138">
                  <c:v>28614</c:v>
                </c:pt>
                <c:pt idx="139">
                  <c:v>28616</c:v>
                </c:pt>
                <c:pt idx="140">
                  <c:v>28616</c:v>
                </c:pt>
                <c:pt idx="141">
                  <c:v>28616</c:v>
                </c:pt>
                <c:pt idx="142">
                  <c:v>28616</c:v>
                </c:pt>
                <c:pt idx="143">
                  <c:v>28616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801-4C5A-9AC1-D4A5C01A2C16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RK4TH</c:v>
                </c:pt>
              </c:strCache>
            </c:strRef>
          </c:tx>
          <c:spPr>
            <a:ln w="28575">
              <a:solidFill>
                <a:schemeClr val="accent2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Sheet1!$K$2:$K$7781</c:f>
              <c:numCache>
                <c:formatCode>General</c:formatCode>
                <c:ptCount val="7780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126.53888811648082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210.58864334831262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361.79643046964088</c:v>
                </c:pt>
                <c:pt idx="17">
                  <c:v>391.08696894835208</c:v>
                </c:pt>
                <c:pt idx="18">
                  <c:v>422.169585346389</c:v>
                </c:pt>
                <c:pt idx="19">
                  <c:v>472.29540429869343</c:v>
                </c:pt>
                <c:pt idx="20">
                  <c:v>508.14086123824188</c:v>
                </c:pt>
                <c:pt idx="21">
                  <c:v>742.98374487683259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</c:v>
                </c:pt>
                <c:pt idx="25">
                  <c:v>1512.1386052881353</c:v>
                </c:pt>
                <c:pt idx="26">
                  <c:v>1593.8993645602059</c:v>
                </c:pt>
                <c:pt idx="27">
                  <c:v>1678.5234082441227</c:v>
                </c:pt>
                <c:pt idx="28">
                  <c:v>2145.1715266559418</c:v>
                </c:pt>
                <c:pt idx="29">
                  <c:v>2247.2762478775185</c:v>
                </c:pt>
                <c:pt idx="30">
                  <c:v>2460.2801455359422</c:v>
                </c:pt>
                <c:pt idx="31">
                  <c:v>2571.1691169223436</c:v>
                </c:pt>
                <c:pt idx="32">
                  <c:v>2801.6707635794323</c:v>
                </c:pt>
                <c:pt idx="33">
                  <c:v>2921.2535024539015</c:v>
                </c:pt>
                <c:pt idx="34">
                  <c:v>3105.9880192288006</c:v>
                </c:pt>
                <c:pt idx="35">
                  <c:v>3297.0828268130595</c:v>
                </c:pt>
                <c:pt idx="36">
                  <c:v>3494.4426150207578</c:v>
                </c:pt>
                <c:pt idx="37">
                  <c:v>3767.1420452916427</c:v>
                </c:pt>
                <c:pt idx="38">
                  <c:v>4122.9395783314167</c:v>
                </c:pt>
                <c:pt idx="39">
                  <c:v>4344.1184362057193</c:v>
                </c:pt>
                <c:pt idx="40">
                  <c:v>4494.6806969569143</c:v>
                </c:pt>
                <c:pt idx="41">
                  <c:v>4725.0608134830745</c:v>
                </c:pt>
                <c:pt idx="42">
                  <c:v>4881.593621629424</c:v>
                </c:pt>
                <c:pt idx="43">
                  <c:v>5040.4179354100843</c:v>
                </c:pt>
                <c:pt idx="44">
                  <c:v>5282.8233881578599</c:v>
                </c:pt>
                <c:pt idx="45">
                  <c:v>5447.1184668376354</c:v>
                </c:pt>
                <c:pt idx="46">
                  <c:v>5613.4943098033227</c:v>
                </c:pt>
                <c:pt idx="47">
                  <c:v>6124.4628869962216</c:v>
                </c:pt>
                <c:pt idx="48">
                  <c:v>6562.8454647768922</c:v>
                </c:pt>
                <c:pt idx="49">
                  <c:v>7011.5129248819312</c:v>
                </c:pt>
                <c:pt idx="50">
                  <c:v>7102.3836923885274</c:v>
                </c:pt>
                <c:pt idx="51">
                  <c:v>7193.6127431000486</c:v>
                </c:pt>
                <c:pt idx="52">
                  <c:v>7748.0071937009534</c:v>
                </c:pt>
                <c:pt idx="53">
                  <c:v>7841.4920061227986</c:v>
                </c:pt>
                <c:pt idx="54">
                  <c:v>8408.0915562451028</c:v>
                </c:pt>
                <c:pt idx="55">
                  <c:v>8503.3888604984622</c:v>
                </c:pt>
                <c:pt idx="56">
                  <c:v>8694.6429554528186</c:v>
                </c:pt>
                <c:pt idx="57">
                  <c:v>9176.207739580399</c:v>
                </c:pt>
                <c:pt idx="58">
                  <c:v>9467.1435531641837</c:v>
                </c:pt>
                <c:pt idx="59">
                  <c:v>9856.8979264376794</c:v>
                </c:pt>
                <c:pt idx="60">
                  <c:v>10052.408856649574</c:v>
                </c:pt>
                <c:pt idx="61">
                  <c:v>10542.493799020771</c:v>
                </c:pt>
                <c:pt idx="62">
                  <c:v>10738.877585626547</c:v>
                </c:pt>
                <c:pt idx="63">
                  <c:v>11230.14900887878</c:v>
                </c:pt>
                <c:pt idx="64">
                  <c:v>11426.618395744777</c:v>
                </c:pt>
                <c:pt idx="65">
                  <c:v>12015.107653623876</c:v>
                </c:pt>
                <c:pt idx="66">
                  <c:v>12210.770674926278</c:v>
                </c:pt>
                <c:pt idx="67">
                  <c:v>12601.010872462959</c:v>
                </c:pt>
                <c:pt idx="68">
                  <c:v>12795.480610813729</c:v>
                </c:pt>
                <c:pt idx="69">
                  <c:v>13279.344361006093</c:v>
                </c:pt>
                <c:pt idx="70">
                  <c:v>13471.835938139064</c:v>
                </c:pt>
                <c:pt idx="71">
                  <c:v>13950.01859617554</c:v>
                </c:pt>
                <c:pt idx="72">
                  <c:v>14139.955995928465</c:v>
                </c:pt>
                <c:pt idx="73">
                  <c:v>14611.090915283457</c:v>
                </c:pt>
                <c:pt idx="74">
                  <c:v>15260.824817823568</c:v>
                </c:pt>
                <c:pt idx="75">
                  <c:v>15897.688786423982</c:v>
                </c:pt>
                <c:pt idx="76">
                  <c:v>16520.352087504612</c:v>
                </c:pt>
                <c:pt idx="77">
                  <c:v>17127.678094678606</c:v>
                </c:pt>
                <c:pt idx="78">
                  <c:v>17718.715644009673</c:v>
                </c:pt>
                <c:pt idx="79">
                  <c:v>18292.688887808916</c:v>
                </c:pt>
                <c:pt idx="80">
                  <c:v>18848.986066100511</c:v>
                </c:pt>
                <c:pt idx="81">
                  <c:v>19387.147564970684</c:v>
                </c:pt>
                <c:pt idx="82">
                  <c:v>19906.853580925752</c:v>
                </c:pt>
                <c:pt idx="83">
                  <c:v>20407.911661786744</c:v>
                </c:pt>
                <c:pt idx="84">
                  <c:v>20890.244348745433</c:v>
                </c:pt>
                <c:pt idx="85">
                  <c:v>21353.877101813348</c:v>
                </c:pt>
                <c:pt idx="86">
                  <c:v>21798.926652504993</c:v>
                </c:pt>
                <c:pt idx="87">
                  <c:v>22225.58989344391</c:v>
                </c:pt>
                <c:pt idx="88">
                  <c:v>22634.133384700308</c:v>
                </c:pt>
                <c:pt idx="89">
                  <c:v>23024.883530947769</c:v>
                </c:pt>
                <c:pt idx="90">
                  <c:v>23398.217461744047</c:v>
                </c:pt>
                <c:pt idx="91">
                  <c:v>23754.554629105325</c:v>
                </c:pt>
                <c:pt idx="92">
                  <c:v>24094.349121722218</c:v>
                </c:pt>
                <c:pt idx="93">
                  <c:v>24418.082683306122</c:v>
                </c:pt>
                <c:pt idx="94">
                  <c:v>24726.25841330097</c:v>
                </c:pt>
                <c:pt idx="95">
                  <c:v>25019.395121202997</c:v>
                </c:pt>
                <c:pt idx="96">
                  <c:v>25298.022300672503</c:v>
                </c:pt>
                <c:pt idx="97">
                  <c:v>25562.675686195053</c:v>
                </c:pt>
                <c:pt idx="98">
                  <c:v>25813.893352979419</c:v>
                </c:pt>
                <c:pt idx="99">
                  <c:v>26052.212319820683</c:v>
                </c:pt>
                <c:pt idx="100">
                  <c:v>26278.165614591468</c:v>
                </c:pt>
                <c:pt idx="101">
                  <c:v>26492.279762664311</c:v>
                </c:pt>
                <c:pt idx="102">
                  <c:v>26695.072659750349</c:v>
                </c:pt>
                <c:pt idx="103">
                  <c:v>26887.051792226335</c:v>
                </c:pt>
                <c:pt idx="104">
                  <c:v>27068.712769897531</c:v>
                </c:pt>
                <c:pt idx="105">
                  <c:v>27240.538138211868</c:v>
                </c:pt>
                <c:pt idx="106">
                  <c:v>27402.996439122671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28205.368418268445</c:v>
                </c:pt>
                <c:pt idx="113">
                  <c:v>28314.093129344164</c:v>
                </c:pt>
                <c:pt idx="114">
                  <c:v>28416.643731898119</c:v>
                </c:pt>
                <c:pt idx="115">
                  <c:v>28513.349072518973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28847.779334712708</c:v>
                </c:pt>
                <c:pt idx="120">
                  <c:v>28919.681209387534</c:v>
                </c:pt>
                <c:pt idx="121">
                  <c:v>28987.410761249223</c:v>
                </c:pt>
                <c:pt idx="122">
                  <c:v>29051.200814813466</c:v>
                </c:pt>
                <c:pt idx="123">
                  <c:v>29111.272293202212</c:v>
                </c:pt>
                <c:pt idx="124">
                  <c:v>29167.834695297792</c:v>
                </c:pt>
                <c:pt idx="125">
                  <c:v>29221.086570658801</c:v>
                </c:pt>
                <c:pt idx="126">
                  <c:v>29271.21598949395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29480.932637230522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801-4C5A-9AC1-D4A5C01A2C16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Euler</c:v>
                </c:pt>
              </c:strCache>
            </c:strRef>
          </c:tx>
          <c:spPr>
            <a:ln w="28575">
              <a:solidFill>
                <a:schemeClr val="accent3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Sheet1!$AD$2:$AD$7781</c:f>
              <c:numCache>
                <c:formatCode>General</c:formatCode>
                <c:ptCount val="7780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126.53888811648082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210.58864334831262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361.79643046964088</c:v>
                </c:pt>
                <c:pt idx="17">
                  <c:v>391.08696894835208</c:v>
                </c:pt>
                <c:pt idx="18">
                  <c:v>422.169585346389</c:v>
                </c:pt>
                <c:pt idx="19">
                  <c:v>472.29540429869343</c:v>
                </c:pt>
                <c:pt idx="20">
                  <c:v>508.14086123824188</c:v>
                </c:pt>
                <c:pt idx="21">
                  <c:v>742.98374487683259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</c:v>
                </c:pt>
                <c:pt idx="25">
                  <c:v>1512.1386052881353</c:v>
                </c:pt>
                <c:pt idx="26">
                  <c:v>1593.8993645602059</c:v>
                </c:pt>
                <c:pt idx="27">
                  <c:v>1678.5234082441227</c:v>
                </c:pt>
                <c:pt idx="28">
                  <c:v>2145.1715266559418</c:v>
                </c:pt>
                <c:pt idx="29">
                  <c:v>2247.2762478775185</c:v>
                </c:pt>
                <c:pt idx="30">
                  <c:v>2460.2801455359422</c:v>
                </c:pt>
                <c:pt idx="31">
                  <c:v>2571.1691169223436</c:v>
                </c:pt>
                <c:pt idx="32">
                  <c:v>2801.6707635794323</c:v>
                </c:pt>
                <c:pt idx="33">
                  <c:v>2921.2535024539015</c:v>
                </c:pt>
                <c:pt idx="34">
                  <c:v>3105.9880192288006</c:v>
                </c:pt>
                <c:pt idx="35">
                  <c:v>3297.0828268130595</c:v>
                </c:pt>
                <c:pt idx="36">
                  <c:v>3494.4426150207578</c:v>
                </c:pt>
                <c:pt idx="37">
                  <c:v>3767.1420452916427</c:v>
                </c:pt>
                <c:pt idx="38">
                  <c:v>4122.9395783314167</c:v>
                </c:pt>
                <c:pt idx="39">
                  <c:v>4344.1184362057193</c:v>
                </c:pt>
                <c:pt idx="40">
                  <c:v>4494.6806969569143</c:v>
                </c:pt>
                <c:pt idx="41">
                  <c:v>4725.0608134830745</c:v>
                </c:pt>
                <c:pt idx="42">
                  <c:v>4881.593621629424</c:v>
                </c:pt>
                <c:pt idx="43">
                  <c:v>5040.4179354100843</c:v>
                </c:pt>
                <c:pt idx="44">
                  <c:v>5282.8233881578599</c:v>
                </c:pt>
                <c:pt idx="45">
                  <c:v>5447.1184668376354</c:v>
                </c:pt>
                <c:pt idx="46">
                  <c:v>5613.4943098033227</c:v>
                </c:pt>
                <c:pt idx="47">
                  <c:v>6124.4628869962216</c:v>
                </c:pt>
                <c:pt idx="48">
                  <c:v>6562.8454647768922</c:v>
                </c:pt>
                <c:pt idx="49">
                  <c:v>7011.5129248819312</c:v>
                </c:pt>
                <c:pt idx="50">
                  <c:v>7102.3836923885274</c:v>
                </c:pt>
                <c:pt idx="51">
                  <c:v>7193.6127431000486</c:v>
                </c:pt>
                <c:pt idx="52">
                  <c:v>7748.0071937009534</c:v>
                </c:pt>
                <c:pt idx="53">
                  <c:v>7841.4920061227986</c:v>
                </c:pt>
                <c:pt idx="54">
                  <c:v>8408.0915562451028</c:v>
                </c:pt>
                <c:pt idx="55">
                  <c:v>8503.3888604984622</c:v>
                </c:pt>
                <c:pt idx="56">
                  <c:v>8694.6429554528186</c:v>
                </c:pt>
                <c:pt idx="57">
                  <c:v>9176.207739580399</c:v>
                </c:pt>
                <c:pt idx="58">
                  <c:v>9467.1435531641837</c:v>
                </c:pt>
                <c:pt idx="59">
                  <c:v>9856.8979264376794</c:v>
                </c:pt>
                <c:pt idx="60">
                  <c:v>10052.408856649574</c:v>
                </c:pt>
                <c:pt idx="61">
                  <c:v>10542.493799020771</c:v>
                </c:pt>
                <c:pt idx="62">
                  <c:v>10738.877585626547</c:v>
                </c:pt>
                <c:pt idx="63">
                  <c:v>11230.14900887878</c:v>
                </c:pt>
                <c:pt idx="64">
                  <c:v>11426.618395744777</c:v>
                </c:pt>
                <c:pt idx="65">
                  <c:v>12015.107653623876</c:v>
                </c:pt>
                <c:pt idx="66">
                  <c:v>12210.770674926278</c:v>
                </c:pt>
                <c:pt idx="67">
                  <c:v>12601.010872462959</c:v>
                </c:pt>
                <c:pt idx="68">
                  <c:v>12795.480610813729</c:v>
                </c:pt>
                <c:pt idx="69">
                  <c:v>13279.344361006093</c:v>
                </c:pt>
                <c:pt idx="70">
                  <c:v>13471.835938139064</c:v>
                </c:pt>
                <c:pt idx="71">
                  <c:v>13950.01859617554</c:v>
                </c:pt>
                <c:pt idx="72">
                  <c:v>14139.955995928465</c:v>
                </c:pt>
                <c:pt idx="73">
                  <c:v>14611.090915283457</c:v>
                </c:pt>
                <c:pt idx="74">
                  <c:v>15260.824817823568</c:v>
                </c:pt>
                <c:pt idx="75">
                  <c:v>15897.688786423982</c:v>
                </c:pt>
                <c:pt idx="76">
                  <c:v>16520.352087504612</c:v>
                </c:pt>
                <c:pt idx="77">
                  <c:v>17127.678094678606</c:v>
                </c:pt>
                <c:pt idx="78">
                  <c:v>17718.715644009673</c:v>
                </c:pt>
                <c:pt idx="79">
                  <c:v>18292.688887808916</c:v>
                </c:pt>
                <c:pt idx="80">
                  <c:v>18848.986066100511</c:v>
                </c:pt>
                <c:pt idx="81">
                  <c:v>19387.147564970684</c:v>
                </c:pt>
                <c:pt idx="82">
                  <c:v>19906.853580925752</c:v>
                </c:pt>
                <c:pt idx="83">
                  <c:v>20407.911661786744</c:v>
                </c:pt>
                <c:pt idx="84">
                  <c:v>20890.244348745433</c:v>
                </c:pt>
                <c:pt idx="85">
                  <c:v>21353.877101813348</c:v>
                </c:pt>
                <c:pt idx="86">
                  <c:v>21798.926652504993</c:v>
                </c:pt>
                <c:pt idx="87">
                  <c:v>22225.58989344391</c:v>
                </c:pt>
                <c:pt idx="88">
                  <c:v>22634.133384700308</c:v>
                </c:pt>
                <c:pt idx="89">
                  <c:v>23024.883530947769</c:v>
                </c:pt>
                <c:pt idx="90">
                  <c:v>23398.217461744047</c:v>
                </c:pt>
                <c:pt idx="91">
                  <c:v>23754.554629105325</c:v>
                </c:pt>
                <c:pt idx="92">
                  <c:v>24094.349121722218</c:v>
                </c:pt>
                <c:pt idx="93">
                  <c:v>24418.082683306122</c:v>
                </c:pt>
                <c:pt idx="94">
                  <c:v>24726.25841330097</c:v>
                </c:pt>
                <c:pt idx="95">
                  <c:v>25019.395121202997</c:v>
                </c:pt>
                <c:pt idx="96">
                  <c:v>25298.022300672503</c:v>
                </c:pt>
                <c:pt idx="97">
                  <c:v>25562.675686195053</c:v>
                </c:pt>
                <c:pt idx="98">
                  <c:v>25813.893352979419</c:v>
                </c:pt>
                <c:pt idx="99">
                  <c:v>26052.212319820683</c:v>
                </c:pt>
                <c:pt idx="100">
                  <c:v>26278.165614591468</c:v>
                </c:pt>
                <c:pt idx="101">
                  <c:v>26492.279762664311</c:v>
                </c:pt>
                <c:pt idx="102">
                  <c:v>26695.072659750349</c:v>
                </c:pt>
                <c:pt idx="103">
                  <c:v>26887.051792226335</c:v>
                </c:pt>
                <c:pt idx="104">
                  <c:v>27068.712769897531</c:v>
                </c:pt>
                <c:pt idx="105">
                  <c:v>27240.538138211868</c:v>
                </c:pt>
                <c:pt idx="106">
                  <c:v>27402.996439122671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28205.368418268445</c:v>
                </c:pt>
                <c:pt idx="113">
                  <c:v>28314.093129344164</c:v>
                </c:pt>
                <c:pt idx="114">
                  <c:v>28416.643731898119</c:v>
                </c:pt>
                <c:pt idx="115">
                  <c:v>28513.349072518973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28847.779334712708</c:v>
                </c:pt>
                <c:pt idx="120">
                  <c:v>28919.681209387534</c:v>
                </c:pt>
                <c:pt idx="121">
                  <c:v>28987.410761249223</c:v>
                </c:pt>
                <c:pt idx="122">
                  <c:v>29051.200814813466</c:v>
                </c:pt>
                <c:pt idx="123">
                  <c:v>29111.272293202212</c:v>
                </c:pt>
                <c:pt idx="124">
                  <c:v>29167.834695297792</c:v>
                </c:pt>
                <c:pt idx="125">
                  <c:v>29221.086570658801</c:v>
                </c:pt>
                <c:pt idx="126">
                  <c:v>29271.21598949395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29480.932637230522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801-4C5A-9AC1-D4A5C01A2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33920"/>
        <c:axId val="119256576"/>
      </c:scatterChart>
      <c:valAx>
        <c:axId val="11923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6576"/>
        <c:crosses val="autoZero"/>
        <c:crossBetween val="midCat"/>
      </c:valAx>
      <c:valAx>
        <c:axId val="1192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33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Euler v RK4TH H:0.1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Cases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Sheet1!$B$2:$B$7781</c:f>
              <c:numCache>
                <c:formatCode>General</c:formatCode>
                <c:ptCount val="7780"/>
                <c:pt idx="0">
                  <c:v>49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103</c:v>
                </c:pt>
                <c:pt idx="5">
                  <c:v>130</c:v>
                </c:pt>
                <c:pt idx="6">
                  <c:v>135</c:v>
                </c:pt>
                <c:pt idx="7">
                  <c:v>163</c:v>
                </c:pt>
                <c:pt idx="8">
                  <c:v>172</c:v>
                </c:pt>
                <c:pt idx="9">
                  <c:v>183</c:v>
                </c:pt>
                <c:pt idx="10">
                  <c:v>185</c:v>
                </c:pt>
                <c:pt idx="11">
                  <c:v>224</c:v>
                </c:pt>
                <c:pt idx="12">
                  <c:v>230</c:v>
                </c:pt>
                <c:pt idx="13">
                  <c:v>242</c:v>
                </c:pt>
                <c:pt idx="14">
                  <c:v>253</c:v>
                </c:pt>
                <c:pt idx="15">
                  <c:v>239</c:v>
                </c:pt>
                <c:pt idx="16">
                  <c:v>244</c:v>
                </c:pt>
                <c:pt idx="17">
                  <c:v>248</c:v>
                </c:pt>
                <c:pt idx="18">
                  <c:v>249</c:v>
                </c:pt>
                <c:pt idx="19">
                  <c:v>245</c:v>
                </c:pt>
                <c:pt idx="20">
                  <c:v>260</c:v>
                </c:pt>
                <c:pt idx="21">
                  <c:v>270</c:v>
                </c:pt>
                <c:pt idx="22">
                  <c:v>354</c:v>
                </c:pt>
                <c:pt idx="23">
                  <c:v>420</c:v>
                </c:pt>
                <c:pt idx="24">
                  <c:v>453</c:v>
                </c:pt>
                <c:pt idx="25">
                  <c:v>528</c:v>
                </c:pt>
                <c:pt idx="26">
                  <c:v>567</c:v>
                </c:pt>
                <c:pt idx="27">
                  <c:v>599</c:v>
                </c:pt>
                <c:pt idx="28">
                  <c:v>759</c:v>
                </c:pt>
                <c:pt idx="29">
                  <c:v>779</c:v>
                </c:pt>
                <c:pt idx="30">
                  <c:v>844</c:v>
                </c:pt>
                <c:pt idx="31">
                  <c:v>888</c:v>
                </c:pt>
                <c:pt idx="32">
                  <c:v>964</c:v>
                </c:pt>
                <c:pt idx="33">
                  <c:v>982</c:v>
                </c:pt>
                <c:pt idx="34">
                  <c:v>1048</c:v>
                </c:pt>
                <c:pt idx="35">
                  <c:v>1093</c:v>
                </c:pt>
                <c:pt idx="36">
                  <c:v>1201</c:v>
                </c:pt>
                <c:pt idx="37">
                  <c:v>1322</c:v>
                </c:pt>
                <c:pt idx="38">
                  <c:v>1599</c:v>
                </c:pt>
                <c:pt idx="39">
                  <c:v>1702</c:v>
                </c:pt>
                <c:pt idx="40">
                  <c:v>1766</c:v>
                </c:pt>
                <c:pt idx="41">
                  <c:v>1835</c:v>
                </c:pt>
                <c:pt idx="42">
                  <c:v>1963</c:v>
                </c:pt>
                <c:pt idx="43">
                  <c:v>2115</c:v>
                </c:pt>
                <c:pt idx="44">
                  <c:v>2237</c:v>
                </c:pt>
                <c:pt idx="45">
                  <c:v>2458</c:v>
                </c:pt>
                <c:pt idx="46">
                  <c:v>2599</c:v>
                </c:pt>
                <c:pt idx="47">
                  <c:v>3052</c:v>
                </c:pt>
                <c:pt idx="48">
                  <c:v>3685</c:v>
                </c:pt>
                <c:pt idx="49">
                  <c:v>3944</c:v>
                </c:pt>
                <c:pt idx="50">
                  <c:v>4269</c:v>
                </c:pt>
                <c:pt idx="51">
                  <c:v>4366</c:v>
                </c:pt>
                <c:pt idx="52">
                  <c:v>4963</c:v>
                </c:pt>
                <c:pt idx="53">
                  <c:v>5335</c:v>
                </c:pt>
                <c:pt idx="54">
                  <c:v>5843</c:v>
                </c:pt>
                <c:pt idx="55">
                  <c:v>6242</c:v>
                </c:pt>
                <c:pt idx="56">
                  <c:v>6553</c:v>
                </c:pt>
                <c:pt idx="57">
                  <c:v>7157</c:v>
                </c:pt>
                <c:pt idx="58">
                  <c:v>7470</c:v>
                </c:pt>
                <c:pt idx="59">
                  <c:v>8011</c:v>
                </c:pt>
                <c:pt idx="60">
                  <c:v>8376</c:v>
                </c:pt>
                <c:pt idx="61">
                  <c:v>8973</c:v>
                </c:pt>
                <c:pt idx="62">
                  <c:v>9191</c:v>
                </c:pt>
                <c:pt idx="63">
                  <c:v>9911</c:v>
                </c:pt>
                <c:pt idx="64">
                  <c:v>10114</c:v>
                </c:pt>
                <c:pt idx="65">
                  <c:v>13676</c:v>
                </c:pt>
                <c:pt idx="66">
                  <c:v>13540</c:v>
                </c:pt>
                <c:pt idx="67">
                  <c:v>13015</c:v>
                </c:pt>
                <c:pt idx="68">
                  <c:v>13241</c:v>
                </c:pt>
                <c:pt idx="69">
                  <c:v>14068</c:v>
                </c:pt>
                <c:pt idx="70">
                  <c:v>14383</c:v>
                </c:pt>
                <c:pt idx="71">
                  <c:v>15113</c:v>
                </c:pt>
                <c:pt idx="72">
                  <c:v>15319</c:v>
                </c:pt>
                <c:pt idx="73">
                  <c:v>15901</c:v>
                </c:pt>
                <c:pt idx="74">
                  <c:v>17111</c:v>
                </c:pt>
                <c:pt idx="75">
                  <c:v>17908</c:v>
                </c:pt>
                <c:pt idx="76">
                  <c:v>18569</c:v>
                </c:pt>
                <c:pt idx="77">
                  <c:v>19463</c:v>
                </c:pt>
                <c:pt idx="78">
                  <c:v>20171</c:v>
                </c:pt>
                <c:pt idx="79">
                  <c:v>20712</c:v>
                </c:pt>
                <c:pt idx="80">
                  <c:v>21261</c:v>
                </c:pt>
                <c:pt idx="81">
                  <c:v>21689</c:v>
                </c:pt>
                <c:pt idx="82">
                  <c:v>22057</c:v>
                </c:pt>
                <c:pt idx="83">
                  <c:v>22460</c:v>
                </c:pt>
                <c:pt idx="84">
                  <c:v>22859</c:v>
                </c:pt>
                <c:pt idx="85">
                  <c:v>23218</c:v>
                </c:pt>
                <c:pt idx="86">
                  <c:v>23694</c:v>
                </c:pt>
                <c:pt idx="87">
                  <c:v>23934</c:v>
                </c:pt>
                <c:pt idx="88">
                  <c:v>24282</c:v>
                </c:pt>
                <c:pt idx="89">
                  <c:v>24666</c:v>
                </c:pt>
                <c:pt idx="90">
                  <c:v>24872</c:v>
                </c:pt>
                <c:pt idx="91">
                  <c:v>25178</c:v>
                </c:pt>
                <c:pt idx="92">
                  <c:v>25515</c:v>
                </c:pt>
                <c:pt idx="93">
                  <c:v>25791</c:v>
                </c:pt>
                <c:pt idx="94">
                  <c:v>26044</c:v>
                </c:pt>
                <c:pt idx="95">
                  <c:v>26277</c:v>
                </c:pt>
                <c:pt idx="96">
                  <c:v>26593</c:v>
                </c:pt>
                <c:pt idx="97">
                  <c:v>26724</c:v>
                </c:pt>
                <c:pt idx="98">
                  <c:v>26933</c:v>
                </c:pt>
                <c:pt idx="99">
                  <c:v>27013</c:v>
                </c:pt>
                <c:pt idx="100">
                  <c:v>27145</c:v>
                </c:pt>
                <c:pt idx="101">
                  <c:v>27237</c:v>
                </c:pt>
                <c:pt idx="102">
                  <c:v>27305</c:v>
                </c:pt>
                <c:pt idx="103">
                  <c:v>27443</c:v>
                </c:pt>
                <c:pt idx="104">
                  <c:v>27514</c:v>
                </c:pt>
                <c:pt idx="105">
                  <c:v>27573</c:v>
                </c:pt>
                <c:pt idx="106">
                  <c:v>27642</c:v>
                </c:pt>
                <c:pt idx="107">
                  <c:v>27705</c:v>
                </c:pt>
                <c:pt idx="108">
                  <c:v>27748</c:v>
                </c:pt>
                <c:pt idx="109">
                  <c:v>27862</c:v>
                </c:pt>
                <c:pt idx="110">
                  <c:v>27929</c:v>
                </c:pt>
                <c:pt idx="111">
                  <c:v>27952</c:v>
                </c:pt>
                <c:pt idx="112">
                  <c:v>28005</c:v>
                </c:pt>
                <c:pt idx="113">
                  <c:v>28073</c:v>
                </c:pt>
                <c:pt idx="114">
                  <c:v>28147</c:v>
                </c:pt>
                <c:pt idx="115">
                  <c:v>28220</c:v>
                </c:pt>
                <c:pt idx="116">
                  <c:v>28295</c:v>
                </c:pt>
                <c:pt idx="117">
                  <c:v>28388</c:v>
                </c:pt>
                <c:pt idx="118">
                  <c:v>28421</c:v>
                </c:pt>
                <c:pt idx="119">
                  <c:v>28454</c:v>
                </c:pt>
                <c:pt idx="120">
                  <c:v>28476</c:v>
                </c:pt>
                <c:pt idx="121">
                  <c:v>28539</c:v>
                </c:pt>
                <c:pt idx="122">
                  <c:v>28571</c:v>
                </c:pt>
                <c:pt idx="123">
                  <c:v>28599</c:v>
                </c:pt>
                <c:pt idx="124">
                  <c:v>28598</c:v>
                </c:pt>
                <c:pt idx="125">
                  <c:v>28601</c:v>
                </c:pt>
                <c:pt idx="126">
                  <c:v>28601</c:v>
                </c:pt>
                <c:pt idx="127">
                  <c:v>28601</c:v>
                </c:pt>
                <c:pt idx="128">
                  <c:v>28604</c:v>
                </c:pt>
                <c:pt idx="129">
                  <c:v>28601</c:v>
                </c:pt>
                <c:pt idx="130">
                  <c:v>28601</c:v>
                </c:pt>
                <c:pt idx="131">
                  <c:v>28601</c:v>
                </c:pt>
                <c:pt idx="132">
                  <c:v>28602</c:v>
                </c:pt>
                <c:pt idx="133">
                  <c:v>28603</c:v>
                </c:pt>
                <c:pt idx="134">
                  <c:v>28603</c:v>
                </c:pt>
                <c:pt idx="135">
                  <c:v>28603</c:v>
                </c:pt>
                <c:pt idx="136">
                  <c:v>28603</c:v>
                </c:pt>
                <c:pt idx="137">
                  <c:v>28610</c:v>
                </c:pt>
                <c:pt idx="138">
                  <c:v>28614</c:v>
                </c:pt>
                <c:pt idx="139">
                  <c:v>28616</c:v>
                </c:pt>
                <c:pt idx="140">
                  <c:v>28616</c:v>
                </c:pt>
                <c:pt idx="141">
                  <c:v>28616</c:v>
                </c:pt>
                <c:pt idx="142">
                  <c:v>28616</c:v>
                </c:pt>
                <c:pt idx="143">
                  <c:v>28616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0AA-469B-B90A-978E35665766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RK4TH</c:v>
                </c:pt>
              </c:strCache>
            </c:strRef>
          </c:tx>
          <c:spPr>
            <a:ln w="28575">
              <a:solidFill>
                <a:schemeClr val="accent2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Sheet1!$K$2:$K$7781</c:f>
              <c:numCache>
                <c:formatCode>General</c:formatCode>
                <c:ptCount val="7780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126.53888811648082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210.58864334831262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361.79643046964088</c:v>
                </c:pt>
                <c:pt idx="17">
                  <c:v>391.08696894835208</c:v>
                </c:pt>
                <c:pt idx="18">
                  <c:v>422.169585346389</c:v>
                </c:pt>
                <c:pt idx="19">
                  <c:v>472.29540429869343</c:v>
                </c:pt>
                <c:pt idx="20">
                  <c:v>508.14086123824188</c:v>
                </c:pt>
                <c:pt idx="21">
                  <c:v>742.98374487683259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</c:v>
                </c:pt>
                <c:pt idx="25">
                  <c:v>1512.1386052881353</c:v>
                </c:pt>
                <c:pt idx="26">
                  <c:v>1593.8993645602059</c:v>
                </c:pt>
                <c:pt idx="27">
                  <c:v>1678.5234082441227</c:v>
                </c:pt>
                <c:pt idx="28">
                  <c:v>2145.1715266559418</c:v>
                </c:pt>
                <c:pt idx="29">
                  <c:v>2247.2762478775185</c:v>
                </c:pt>
                <c:pt idx="30">
                  <c:v>2460.2801455359422</c:v>
                </c:pt>
                <c:pt idx="31">
                  <c:v>2571.1691169223436</c:v>
                </c:pt>
                <c:pt idx="32">
                  <c:v>2801.6707635794323</c:v>
                </c:pt>
                <c:pt idx="33">
                  <c:v>2921.2535024539015</c:v>
                </c:pt>
                <c:pt idx="34">
                  <c:v>3105.9880192288006</c:v>
                </c:pt>
                <c:pt idx="35">
                  <c:v>3297.0828268130595</c:v>
                </c:pt>
                <c:pt idx="36">
                  <c:v>3494.4426150207578</c:v>
                </c:pt>
                <c:pt idx="37">
                  <c:v>3767.1420452916427</c:v>
                </c:pt>
                <c:pt idx="38">
                  <c:v>4122.9395783314167</c:v>
                </c:pt>
                <c:pt idx="39">
                  <c:v>4344.1184362057193</c:v>
                </c:pt>
                <c:pt idx="40">
                  <c:v>4494.6806969569143</c:v>
                </c:pt>
                <c:pt idx="41">
                  <c:v>4725.0608134830745</c:v>
                </c:pt>
                <c:pt idx="42">
                  <c:v>4881.593621629424</c:v>
                </c:pt>
                <c:pt idx="43">
                  <c:v>5040.4179354100843</c:v>
                </c:pt>
                <c:pt idx="44">
                  <c:v>5282.8233881578599</c:v>
                </c:pt>
                <c:pt idx="45">
                  <c:v>5447.1184668376354</c:v>
                </c:pt>
                <c:pt idx="46">
                  <c:v>5613.4943098033227</c:v>
                </c:pt>
                <c:pt idx="47">
                  <c:v>6124.4628869962216</c:v>
                </c:pt>
                <c:pt idx="48">
                  <c:v>6562.8454647768922</c:v>
                </c:pt>
                <c:pt idx="49">
                  <c:v>7011.5129248819312</c:v>
                </c:pt>
                <c:pt idx="50">
                  <c:v>7102.3836923885274</c:v>
                </c:pt>
                <c:pt idx="51">
                  <c:v>7193.6127431000486</c:v>
                </c:pt>
                <c:pt idx="52">
                  <c:v>7748.0071937009534</c:v>
                </c:pt>
                <c:pt idx="53">
                  <c:v>7841.4920061227986</c:v>
                </c:pt>
                <c:pt idx="54">
                  <c:v>8408.0915562451028</c:v>
                </c:pt>
                <c:pt idx="55">
                  <c:v>8503.3888604984622</c:v>
                </c:pt>
                <c:pt idx="56">
                  <c:v>8694.6429554528186</c:v>
                </c:pt>
                <c:pt idx="57">
                  <c:v>9176.207739580399</c:v>
                </c:pt>
                <c:pt idx="58">
                  <c:v>9467.1435531641837</c:v>
                </c:pt>
                <c:pt idx="59">
                  <c:v>9856.8979264376794</c:v>
                </c:pt>
                <c:pt idx="60">
                  <c:v>10052.408856649574</c:v>
                </c:pt>
                <c:pt idx="61">
                  <c:v>10542.493799020771</c:v>
                </c:pt>
                <c:pt idx="62">
                  <c:v>10738.877585626547</c:v>
                </c:pt>
                <c:pt idx="63">
                  <c:v>11230.14900887878</c:v>
                </c:pt>
                <c:pt idx="64">
                  <c:v>11426.618395744777</c:v>
                </c:pt>
                <c:pt idx="65">
                  <c:v>12015.107653623876</c:v>
                </c:pt>
                <c:pt idx="66">
                  <c:v>12210.770674926278</c:v>
                </c:pt>
                <c:pt idx="67">
                  <c:v>12601.010872462959</c:v>
                </c:pt>
                <c:pt idx="68">
                  <c:v>12795.480610813729</c:v>
                </c:pt>
                <c:pt idx="69">
                  <c:v>13279.344361006093</c:v>
                </c:pt>
                <c:pt idx="70">
                  <c:v>13471.835938139064</c:v>
                </c:pt>
                <c:pt idx="71">
                  <c:v>13950.01859617554</c:v>
                </c:pt>
                <c:pt idx="72">
                  <c:v>14139.955995928465</c:v>
                </c:pt>
                <c:pt idx="73">
                  <c:v>14611.090915283457</c:v>
                </c:pt>
                <c:pt idx="74">
                  <c:v>15260.824817823568</c:v>
                </c:pt>
                <c:pt idx="75">
                  <c:v>15897.688786423982</c:v>
                </c:pt>
                <c:pt idx="76">
                  <c:v>16520.352087504612</c:v>
                </c:pt>
                <c:pt idx="77">
                  <c:v>17127.678094678606</c:v>
                </c:pt>
                <c:pt idx="78">
                  <c:v>17718.715644009673</c:v>
                </c:pt>
                <c:pt idx="79">
                  <c:v>18292.688887808916</c:v>
                </c:pt>
                <c:pt idx="80">
                  <c:v>18848.986066100511</c:v>
                </c:pt>
                <c:pt idx="81">
                  <c:v>19387.147564970684</c:v>
                </c:pt>
                <c:pt idx="82">
                  <c:v>19906.853580925752</c:v>
                </c:pt>
                <c:pt idx="83">
                  <c:v>20407.911661786744</c:v>
                </c:pt>
                <c:pt idx="84">
                  <c:v>20890.244348745433</c:v>
                </c:pt>
                <c:pt idx="85">
                  <c:v>21353.877101813348</c:v>
                </c:pt>
                <c:pt idx="86">
                  <c:v>21798.926652504993</c:v>
                </c:pt>
                <c:pt idx="87">
                  <c:v>22225.58989344391</c:v>
                </c:pt>
                <c:pt idx="88">
                  <c:v>22634.133384700308</c:v>
                </c:pt>
                <c:pt idx="89">
                  <c:v>23024.883530947769</c:v>
                </c:pt>
                <c:pt idx="90">
                  <c:v>23398.217461744047</c:v>
                </c:pt>
                <c:pt idx="91">
                  <c:v>23754.554629105325</c:v>
                </c:pt>
                <c:pt idx="92">
                  <c:v>24094.349121722218</c:v>
                </c:pt>
                <c:pt idx="93">
                  <c:v>24418.082683306122</c:v>
                </c:pt>
                <c:pt idx="94">
                  <c:v>24726.25841330097</c:v>
                </c:pt>
                <c:pt idx="95">
                  <c:v>25019.395121202997</c:v>
                </c:pt>
                <c:pt idx="96">
                  <c:v>25298.022300672503</c:v>
                </c:pt>
                <c:pt idx="97">
                  <c:v>25562.675686195053</c:v>
                </c:pt>
                <c:pt idx="98">
                  <c:v>25813.893352979419</c:v>
                </c:pt>
                <c:pt idx="99">
                  <c:v>26052.212319820683</c:v>
                </c:pt>
                <c:pt idx="100">
                  <c:v>26278.165614591468</c:v>
                </c:pt>
                <c:pt idx="101">
                  <c:v>26492.279762664311</c:v>
                </c:pt>
                <c:pt idx="102">
                  <c:v>26695.072659750349</c:v>
                </c:pt>
                <c:pt idx="103">
                  <c:v>26887.051792226335</c:v>
                </c:pt>
                <c:pt idx="104">
                  <c:v>27068.712769897531</c:v>
                </c:pt>
                <c:pt idx="105">
                  <c:v>27240.538138211868</c:v>
                </c:pt>
                <c:pt idx="106">
                  <c:v>27402.996439122671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28205.368418268445</c:v>
                </c:pt>
                <c:pt idx="113">
                  <c:v>28314.093129344164</c:v>
                </c:pt>
                <c:pt idx="114">
                  <c:v>28416.643731898119</c:v>
                </c:pt>
                <c:pt idx="115">
                  <c:v>28513.349072518973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28847.779334712708</c:v>
                </c:pt>
                <c:pt idx="120">
                  <c:v>28919.681209387534</c:v>
                </c:pt>
                <c:pt idx="121">
                  <c:v>28987.410761249223</c:v>
                </c:pt>
                <c:pt idx="122">
                  <c:v>29051.200814813466</c:v>
                </c:pt>
                <c:pt idx="123">
                  <c:v>29111.272293202212</c:v>
                </c:pt>
                <c:pt idx="124">
                  <c:v>29167.834695297792</c:v>
                </c:pt>
                <c:pt idx="125">
                  <c:v>29221.086570658801</c:v>
                </c:pt>
                <c:pt idx="126">
                  <c:v>29271.21598949395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29480.932637230522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0AA-469B-B90A-978E35665766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Euler</c:v>
                </c:pt>
              </c:strCache>
            </c:strRef>
          </c:tx>
          <c:spPr>
            <a:ln w="28575">
              <a:solidFill>
                <a:schemeClr val="accent3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Sheet1!$A$2:$A$7781</c:f>
              <c:numCache>
                <c:formatCode>General</c:formatCode>
                <c:ptCount val="778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26</c:v>
                </c:pt>
                <c:pt idx="13">
                  <c:v>29</c:v>
                </c:pt>
                <c:pt idx="14">
                  <c:v>32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46</c:v>
                </c:pt>
                <c:pt idx="19">
                  <c:v>49</c:v>
                </c:pt>
                <c:pt idx="20">
                  <c:v>51</c:v>
                </c:pt>
                <c:pt idx="21">
                  <c:v>62</c:v>
                </c:pt>
                <c:pt idx="22">
                  <c:v>67</c:v>
                </c:pt>
                <c:pt idx="23">
                  <c:v>71</c:v>
                </c:pt>
                <c:pt idx="24">
                  <c:v>76</c:v>
                </c:pt>
                <c:pt idx="25">
                  <c:v>86</c:v>
                </c:pt>
                <c:pt idx="26">
                  <c:v>88</c:v>
                </c:pt>
                <c:pt idx="27">
                  <c:v>90</c:v>
                </c:pt>
                <c:pt idx="28">
                  <c:v>100</c:v>
                </c:pt>
                <c:pt idx="29">
                  <c:v>102</c:v>
                </c:pt>
                <c:pt idx="30">
                  <c:v>106</c:v>
                </c:pt>
                <c:pt idx="31">
                  <c:v>108</c:v>
                </c:pt>
                <c:pt idx="32">
                  <c:v>112</c:v>
                </c:pt>
                <c:pt idx="33">
                  <c:v>114</c:v>
                </c:pt>
                <c:pt idx="34">
                  <c:v>117</c:v>
                </c:pt>
                <c:pt idx="35">
                  <c:v>120</c:v>
                </c:pt>
                <c:pt idx="36">
                  <c:v>123</c:v>
                </c:pt>
                <c:pt idx="37">
                  <c:v>127</c:v>
                </c:pt>
                <c:pt idx="38">
                  <c:v>132</c:v>
                </c:pt>
                <c:pt idx="39">
                  <c:v>135</c:v>
                </c:pt>
                <c:pt idx="40">
                  <c:v>137</c:v>
                </c:pt>
                <c:pt idx="41">
                  <c:v>140</c:v>
                </c:pt>
                <c:pt idx="42">
                  <c:v>142</c:v>
                </c:pt>
                <c:pt idx="43">
                  <c:v>144</c:v>
                </c:pt>
                <c:pt idx="44">
                  <c:v>147</c:v>
                </c:pt>
                <c:pt idx="45">
                  <c:v>149</c:v>
                </c:pt>
                <c:pt idx="46">
                  <c:v>151</c:v>
                </c:pt>
                <c:pt idx="47">
                  <c:v>157</c:v>
                </c:pt>
                <c:pt idx="48">
                  <c:v>162</c:v>
                </c:pt>
                <c:pt idx="49">
                  <c:v>167</c:v>
                </c:pt>
                <c:pt idx="50">
                  <c:v>168</c:v>
                </c:pt>
                <c:pt idx="51">
                  <c:v>169</c:v>
                </c:pt>
                <c:pt idx="52">
                  <c:v>175</c:v>
                </c:pt>
                <c:pt idx="53">
                  <c:v>176</c:v>
                </c:pt>
                <c:pt idx="54">
                  <c:v>182</c:v>
                </c:pt>
                <c:pt idx="55">
                  <c:v>183</c:v>
                </c:pt>
                <c:pt idx="56">
                  <c:v>185</c:v>
                </c:pt>
                <c:pt idx="57">
                  <c:v>190</c:v>
                </c:pt>
                <c:pt idx="58">
                  <c:v>193</c:v>
                </c:pt>
                <c:pt idx="59">
                  <c:v>197</c:v>
                </c:pt>
                <c:pt idx="60">
                  <c:v>199</c:v>
                </c:pt>
                <c:pt idx="61">
                  <c:v>204</c:v>
                </c:pt>
                <c:pt idx="62">
                  <c:v>206</c:v>
                </c:pt>
                <c:pt idx="63">
                  <c:v>211</c:v>
                </c:pt>
                <c:pt idx="64">
                  <c:v>213</c:v>
                </c:pt>
                <c:pt idx="65">
                  <c:v>219</c:v>
                </c:pt>
                <c:pt idx="66">
                  <c:v>221</c:v>
                </c:pt>
                <c:pt idx="67">
                  <c:v>225</c:v>
                </c:pt>
                <c:pt idx="68">
                  <c:v>227</c:v>
                </c:pt>
                <c:pt idx="69">
                  <c:v>232</c:v>
                </c:pt>
                <c:pt idx="70">
                  <c:v>234</c:v>
                </c:pt>
                <c:pt idx="71">
                  <c:v>239</c:v>
                </c:pt>
                <c:pt idx="72">
                  <c:v>241</c:v>
                </c:pt>
                <c:pt idx="73">
                  <c:v>246</c:v>
                </c:pt>
                <c:pt idx="74">
                  <c:v>253</c:v>
                </c:pt>
                <c:pt idx="75">
                  <c:v>260</c:v>
                </c:pt>
                <c:pt idx="76">
                  <c:v>267</c:v>
                </c:pt>
                <c:pt idx="77">
                  <c:v>274</c:v>
                </c:pt>
                <c:pt idx="78">
                  <c:v>281</c:v>
                </c:pt>
                <c:pt idx="79">
                  <c:v>288</c:v>
                </c:pt>
                <c:pt idx="80">
                  <c:v>295</c:v>
                </c:pt>
                <c:pt idx="81">
                  <c:v>302</c:v>
                </c:pt>
                <c:pt idx="82">
                  <c:v>309</c:v>
                </c:pt>
                <c:pt idx="83">
                  <c:v>316</c:v>
                </c:pt>
                <c:pt idx="84">
                  <c:v>323</c:v>
                </c:pt>
                <c:pt idx="85">
                  <c:v>330</c:v>
                </c:pt>
                <c:pt idx="86">
                  <c:v>337</c:v>
                </c:pt>
                <c:pt idx="87">
                  <c:v>344</c:v>
                </c:pt>
                <c:pt idx="88">
                  <c:v>351</c:v>
                </c:pt>
                <c:pt idx="89">
                  <c:v>358</c:v>
                </c:pt>
                <c:pt idx="90">
                  <c:v>365</c:v>
                </c:pt>
                <c:pt idx="91">
                  <c:v>372</c:v>
                </c:pt>
                <c:pt idx="92">
                  <c:v>379</c:v>
                </c:pt>
                <c:pt idx="93">
                  <c:v>386</c:v>
                </c:pt>
                <c:pt idx="94">
                  <c:v>393</c:v>
                </c:pt>
                <c:pt idx="95">
                  <c:v>400</c:v>
                </c:pt>
                <c:pt idx="96">
                  <c:v>407</c:v>
                </c:pt>
                <c:pt idx="97">
                  <c:v>414</c:v>
                </c:pt>
                <c:pt idx="98">
                  <c:v>421</c:v>
                </c:pt>
                <c:pt idx="99">
                  <c:v>428</c:v>
                </c:pt>
                <c:pt idx="100">
                  <c:v>435</c:v>
                </c:pt>
                <c:pt idx="101">
                  <c:v>442</c:v>
                </c:pt>
                <c:pt idx="102">
                  <c:v>449</c:v>
                </c:pt>
                <c:pt idx="103">
                  <c:v>456</c:v>
                </c:pt>
                <c:pt idx="104">
                  <c:v>463</c:v>
                </c:pt>
                <c:pt idx="105">
                  <c:v>470</c:v>
                </c:pt>
                <c:pt idx="106">
                  <c:v>477</c:v>
                </c:pt>
                <c:pt idx="107">
                  <c:v>484</c:v>
                </c:pt>
                <c:pt idx="108">
                  <c:v>491</c:v>
                </c:pt>
                <c:pt idx="109">
                  <c:v>498</c:v>
                </c:pt>
                <c:pt idx="110">
                  <c:v>505</c:v>
                </c:pt>
                <c:pt idx="111">
                  <c:v>512</c:v>
                </c:pt>
                <c:pt idx="112">
                  <c:v>519</c:v>
                </c:pt>
                <c:pt idx="113">
                  <c:v>526</c:v>
                </c:pt>
                <c:pt idx="114">
                  <c:v>533</c:v>
                </c:pt>
                <c:pt idx="115">
                  <c:v>540</c:v>
                </c:pt>
                <c:pt idx="116">
                  <c:v>547</c:v>
                </c:pt>
                <c:pt idx="117">
                  <c:v>554</c:v>
                </c:pt>
                <c:pt idx="118">
                  <c:v>561</c:v>
                </c:pt>
                <c:pt idx="119">
                  <c:v>568</c:v>
                </c:pt>
                <c:pt idx="120">
                  <c:v>575</c:v>
                </c:pt>
                <c:pt idx="121">
                  <c:v>582</c:v>
                </c:pt>
                <c:pt idx="122">
                  <c:v>589</c:v>
                </c:pt>
                <c:pt idx="123">
                  <c:v>596</c:v>
                </c:pt>
                <c:pt idx="124">
                  <c:v>603</c:v>
                </c:pt>
                <c:pt idx="125">
                  <c:v>610</c:v>
                </c:pt>
                <c:pt idx="126">
                  <c:v>617</c:v>
                </c:pt>
                <c:pt idx="127">
                  <c:v>624</c:v>
                </c:pt>
                <c:pt idx="128">
                  <c:v>631</c:v>
                </c:pt>
                <c:pt idx="129">
                  <c:v>638</c:v>
                </c:pt>
                <c:pt idx="130">
                  <c:v>645</c:v>
                </c:pt>
                <c:pt idx="131">
                  <c:v>652</c:v>
                </c:pt>
                <c:pt idx="132">
                  <c:v>666</c:v>
                </c:pt>
                <c:pt idx="133">
                  <c:v>680</c:v>
                </c:pt>
                <c:pt idx="134">
                  <c:v>694</c:v>
                </c:pt>
                <c:pt idx="135">
                  <c:v>708</c:v>
                </c:pt>
                <c:pt idx="136">
                  <c:v>722</c:v>
                </c:pt>
                <c:pt idx="137">
                  <c:v>736</c:v>
                </c:pt>
                <c:pt idx="138">
                  <c:v>743</c:v>
                </c:pt>
                <c:pt idx="139">
                  <c:v>750</c:v>
                </c:pt>
                <c:pt idx="140">
                  <c:v>757</c:v>
                </c:pt>
                <c:pt idx="141">
                  <c:v>764</c:v>
                </c:pt>
                <c:pt idx="142">
                  <c:v>771</c:v>
                </c:pt>
                <c:pt idx="143">
                  <c:v>778</c:v>
                </c:pt>
              </c:numCache>
            </c:numRef>
          </c:xVal>
          <c:yVal>
            <c:numRef>
              <c:f>Sheet1!$AD$2:$AD$7781</c:f>
              <c:numCache>
                <c:formatCode>General</c:formatCode>
                <c:ptCount val="7780"/>
                <c:pt idx="0">
                  <c:v>48.999999999999972</c:v>
                </c:pt>
                <c:pt idx="1">
                  <c:v>54.865299470565333</c:v>
                </c:pt>
                <c:pt idx="2">
                  <c:v>58.012733115321268</c:v>
                </c:pt>
                <c:pt idx="3">
                  <c:v>61.310465238884973</c:v>
                </c:pt>
                <c:pt idx="4">
                  <c:v>64.763976244901201</c:v>
                </c:pt>
                <c:pt idx="5">
                  <c:v>80.249527451085228</c:v>
                </c:pt>
                <c:pt idx="6">
                  <c:v>84.568235198283219</c:v>
                </c:pt>
                <c:pt idx="7">
                  <c:v>98.696222838871876</c:v>
                </c:pt>
                <c:pt idx="8">
                  <c:v>114.71734248814049</c:v>
                </c:pt>
                <c:pt idx="9">
                  <c:v>126.53888811648082</c:v>
                </c:pt>
                <c:pt idx="10">
                  <c:v>139.33773149257087</c:v>
                </c:pt>
                <c:pt idx="11">
                  <c:v>175.98858166910847</c:v>
                </c:pt>
                <c:pt idx="12">
                  <c:v>184.17580900946092</c:v>
                </c:pt>
                <c:pt idx="13">
                  <c:v>210.58864334831262</c:v>
                </c:pt>
                <c:pt idx="14">
                  <c:v>239.94209195833631</c:v>
                </c:pt>
                <c:pt idx="15">
                  <c:v>334.23279661343446</c:v>
                </c:pt>
                <c:pt idx="16">
                  <c:v>361.79643046964088</c:v>
                </c:pt>
                <c:pt idx="17">
                  <c:v>391.08696894835208</c:v>
                </c:pt>
                <c:pt idx="18">
                  <c:v>422.169585346389</c:v>
                </c:pt>
                <c:pt idx="19">
                  <c:v>472.29540429869343</c:v>
                </c:pt>
                <c:pt idx="20">
                  <c:v>508.14086123824188</c:v>
                </c:pt>
                <c:pt idx="21">
                  <c:v>742.98374487683259</c:v>
                </c:pt>
                <c:pt idx="22">
                  <c:v>872.58824504641143</c:v>
                </c:pt>
                <c:pt idx="23">
                  <c:v>987.37543708177282</c:v>
                </c:pt>
                <c:pt idx="24">
                  <c:v>1145.370290240068</c:v>
                </c:pt>
                <c:pt idx="25">
                  <c:v>1512.1386052881353</c:v>
                </c:pt>
                <c:pt idx="26">
                  <c:v>1593.8993645602059</c:v>
                </c:pt>
                <c:pt idx="27">
                  <c:v>1678.5234082441227</c:v>
                </c:pt>
                <c:pt idx="28">
                  <c:v>2145.1715266559418</c:v>
                </c:pt>
                <c:pt idx="29">
                  <c:v>2247.2762478775185</c:v>
                </c:pt>
                <c:pt idx="30">
                  <c:v>2460.2801455359422</c:v>
                </c:pt>
                <c:pt idx="31">
                  <c:v>2571.1691169223436</c:v>
                </c:pt>
                <c:pt idx="32">
                  <c:v>2801.6707635794323</c:v>
                </c:pt>
                <c:pt idx="33">
                  <c:v>2921.2535024539015</c:v>
                </c:pt>
                <c:pt idx="34">
                  <c:v>3105.9880192288006</c:v>
                </c:pt>
                <c:pt idx="35">
                  <c:v>3297.0828268130595</c:v>
                </c:pt>
                <c:pt idx="36">
                  <c:v>3494.4426150207578</c:v>
                </c:pt>
                <c:pt idx="37">
                  <c:v>3767.1420452916427</c:v>
                </c:pt>
                <c:pt idx="38">
                  <c:v>4122.9395783314167</c:v>
                </c:pt>
                <c:pt idx="39">
                  <c:v>4344.1184362057193</c:v>
                </c:pt>
                <c:pt idx="40">
                  <c:v>4494.6806969569143</c:v>
                </c:pt>
                <c:pt idx="41">
                  <c:v>4725.0608134830745</c:v>
                </c:pt>
                <c:pt idx="42">
                  <c:v>4881.593621629424</c:v>
                </c:pt>
                <c:pt idx="43">
                  <c:v>5040.4179354100843</c:v>
                </c:pt>
                <c:pt idx="44">
                  <c:v>5282.8233881578599</c:v>
                </c:pt>
                <c:pt idx="45">
                  <c:v>5447.1184668376354</c:v>
                </c:pt>
                <c:pt idx="46">
                  <c:v>5613.4943098033227</c:v>
                </c:pt>
                <c:pt idx="47">
                  <c:v>6124.4628869962216</c:v>
                </c:pt>
                <c:pt idx="48">
                  <c:v>6562.8454647768922</c:v>
                </c:pt>
                <c:pt idx="49">
                  <c:v>7011.5129248819312</c:v>
                </c:pt>
                <c:pt idx="50">
                  <c:v>7102.3836923885274</c:v>
                </c:pt>
                <c:pt idx="51">
                  <c:v>7193.6127431000486</c:v>
                </c:pt>
                <c:pt idx="52">
                  <c:v>7748.0071937009534</c:v>
                </c:pt>
                <c:pt idx="53">
                  <c:v>7841.4920061227986</c:v>
                </c:pt>
                <c:pt idx="54">
                  <c:v>8408.0915562451028</c:v>
                </c:pt>
                <c:pt idx="55">
                  <c:v>8503.3888604984622</c:v>
                </c:pt>
                <c:pt idx="56">
                  <c:v>8694.6429554528186</c:v>
                </c:pt>
                <c:pt idx="57">
                  <c:v>9176.207739580399</c:v>
                </c:pt>
                <c:pt idx="58">
                  <c:v>9467.1435531641837</c:v>
                </c:pt>
                <c:pt idx="59">
                  <c:v>9856.8979264376794</c:v>
                </c:pt>
                <c:pt idx="60">
                  <c:v>10052.408856649574</c:v>
                </c:pt>
                <c:pt idx="61">
                  <c:v>10542.493799020771</c:v>
                </c:pt>
                <c:pt idx="62">
                  <c:v>10738.877585626547</c:v>
                </c:pt>
                <c:pt idx="63">
                  <c:v>11230.14900887878</c:v>
                </c:pt>
                <c:pt idx="64">
                  <c:v>11426.618395744777</c:v>
                </c:pt>
                <c:pt idx="65">
                  <c:v>12015.107653623876</c:v>
                </c:pt>
                <c:pt idx="66">
                  <c:v>12210.770674926278</c:v>
                </c:pt>
                <c:pt idx="67">
                  <c:v>12601.010872462959</c:v>
                </c:pt>
                <c:pt idx="68">
                  <c:v>12795.480610813729</c:v>
                </c:pt>
                <c:pt idx="69">
                  <c:v>13279.344361006093</c:v>
                </c:pt>
                <c:pt idx="70">
                  <c:v>13471.835938139064</c:v>
                </c:pt>
                <c:pt idx="71">
                  <c:v>13950.01859617554</c:v>
                </c:pt>
                <c:pt idx="72">
                  <c:v>14139.955995928465</c:v>
                </c:pt>
                <c:pt idx="73">
                  <c:v>14611.090915283457</c:v>
                </c:pt>
                <c:pt idx="74">
                  <c:v>15260.824817823568</c:v>
                </c:pt>
                <c:pt idx="75">
                  <c:v>15897.688786423982</c:v>
                </c:pt>
                <c:pt idx="76">
                  <c:v>16520.352087504612</c:v>
                </c:pt>
                <c:pt idx="77">
                  <c:v>17127.678094678606</c:v>
                </c:pt>
                <c:pt idx="78">
                  <c:v>17718.715644009673</c:v>
                </c:pt>
                <c:pt idx="79">
                  <c:v>18292.688887808916</c:v>
                </c:pt>
                <c:pt idx="80">
                  <c:v>18848.986066100511</c:v>
                </c:pt>
                <c:pt idx="81">
                  <c:v>19387.147564970684</c:v>
                </c:pt>
                <c:pt idx="82">
                  <c:v>19906.853580925752</c:v>
                </c:pt>
                <c:pt idx="83">
                  <c:v>20407.911661786744</c:v>
                </c:pt>
                <c:pt idx="84">
                  <c:v>20890.244348745433</c:v>
                </c:pt>
                <c:pt idx="85">
                  <c:v>21353.877101813348</c:v>
                </c:pt>
                <c:pt idx="86">
                  <c:v>21798.926652504993</c:v>
                </c:pt>
                <c:pt idx="87">
                  <c:v>22225.58989344391</c:v>
                </c:pt>
                <c:pt idx="88">
                  <c:v>22634.133384700308</c:v>
                </c:pt>
                <c:pt idx="89">
                  <c:v>23024.883530947769</c:v>
                </c:pt>
                <c:pt idx="90">
                  <c:v>23398.217461744047</c:v>
                </c:pt>
                <c:pt idx="91">
                  <c:v>23754.554629105325</c:v>
                </c:pt>
                <c:pt idx="92">
                  <c:v>24094.349121722218</c:v>
                </c:pt>
                <c:pt idx="93">
                  <c:v>24418.082683306122</c:v>
                </c:pt>
                <c:pt idx="94">
                  <c:v>24726.25841330097</c:v>
                </c:pt>
                <c:pt idx="95">
                  <c:v>25019.395121202997</c:v>
                </c:pt>
                <c:pt idx="96">
                  <c:v>25298.022300672503</c:v>
                </c:pt>
                <c:pt idx="97">
                  <c:v>25562.675686195053</c:v>
                </c:pt>
                <c:pt idx="98">
                  <c:v>25813.893352979419</c:v>
                </c:pt>
                <c:pt idx="99">
                  <c:v>26052.212319820683</c:v>
                </c:pt>
                <c:pt idx="100">
                  <c:v>26278.165614591468</c:v>
                </c:pt>
                <c:pt idx="101">
                  <c:v>26492.279762664311</c:v>
                </c:pt>
                <c:pt idx="102">
                  <c:v>26695.072659750349</c:v>
                </c:pt>
                <c:pt idx="103">
                  <c:v>26887.051792226335</c:v>
                </c:pt>
                <c:pt idx="104">
                  <c:v>27068.712769897531</c:v>
                </c:pt>
                <c:pt idx="105">
                  <c:v>27240.538138211868</c:v>
                </c:pt>
                <c:pt idx="106">
                  <c:v>27402.996439122671</c:v>
                </c:pt>
                <c:pt idx="107">
                  <c:v>27556.541492029617</c:v>
                </c:pt>
                <c:pt idx="108">
                  <c:v>27701.611868460204</c:v>
                </c:pt>
                <c:pt idx="109">
                  <c:v>27838.63053634782</c:v>
                </c:pt>
                <c:pt idx="110">
                  <c:v>27968.004651887983</c:v>
                </c:pt>
                <c:pt idx="111">
                  <c:v>28090.12547898963</c:v>
                </c:pt>
                <c:pt idx="112">
                  <c:v>28205.368418268445</c:v>
                </c:pt>
                <c:pt idx="113">
                  <c:v>28314.093129344164</c:v>
                </c:pt>
                <c:pt idx="114">
                  <c:v>28416.643731898119</c:v>
                </c:pt>
                <c:pt idx="115">
                  <c:v>28513.349072518973</c:v>
                </c:pt>
                <c:pt idx="116">
                  <c:v>28604.523045813712</c:v>
                </c:pt>
                <c:pt idx="117">
                  <c:v>28690.46495959091</c:v>
                </c:pt>
                <c:pt idx="118">
                  <c:v>28771.459935137314</c:v>
                </c:pt>
                <c:pt idx="119">
                  <c:v>28847.779334712708</c:v>
                </c:pt>
                <c:pt idx="120">
                  <c:v>28919.681209387534</c:v>
                </c:pt>
                <c:pt idx="121">
                  <c:v>28987.410761249223</c:v>
                </c:pt>
                <c:pt idx="122">
                  <c:v>29051.200814813466</c:v>
                </c:pt>
                <c:pt idx="123">
                  <c:v>29111.272293202212</c:v>
                </c:pt>
                <c:pt idx="124">
                  <c:v>29167.834695297792</c:v>
                </c:pt>
                <c:pt idx="125">
                  <c:v>29221.086570658801</c:v>
                </c:pt>
                <c:pt idx="126">
                  <c:v>29271.21598949395</c:v>
                </c:pt>
                <c:pt idx="127">
                  <c:v>29318.401005441781</c:v>
                </c:pt>
                <c:pt idx="128">
                  <c:v>29362.810109301441</c:v>
                </c:pt>
                <c:pt idx="129">
                  <c:v>29404.602672208835</c:v>
                </c:pt>
                <c:pt idx="130">
                  <c:v>29443.929377057651</c:v>
                </c:pt>
                <c:pt idx="131">
                  <c:v>29480.932637230522</c:v>
                </c:pt>
                <c:pt idx="132">
                  <c:v>29548.499547650579</c:v>
                </c:pt>
                <c:pt idx="133">
                  <c:v>29608.292373161737</c:v>
                </c:pt>
                <c:pt idx="134">
                  <c:v>29661.192243957943</c:v>
                </c:pt>
                <c:pt idx="135">
                  <c:v>29707.983367106328</c:v>
                </c:pt>
                <c:pt idx="136">
                  <c:v>29749.363031057354</c:v>
                </c:pt>
                <c:pt idx="137">
                  <c:v>29785.950727275234</c:v>
                </c:pt>
                <c:pt idx="138">
                  <c:v>29802.621960220415</c:v>
                </c:pt>
                <c:pt idx="139">
                  <c:v>29818.29643085504</c:v>
                </c:pt>
                <c:pt idx="140">
                  <c:v>29833.033252719586</c:v>
                </c:pt>
                <c:pt idx="141">
                  <c:v>29846.888090041542</c:v>
                </c:pt>
                <c:pt idx="142">
                  <c:v>29859.913352366766</c:v>
                </c:pt>
                <c:pt idx="143">
                  <c:v>29872.158378998047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0AA-469B-B90A-978E35665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746112"/>
        <c:axId val="160756480"/>
      </c:scatterChart>
      <c:valAx>
        <c:axId val="16074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56480"/>
        <c:crosses val="autoZero"/>
        <c:crossBetween val="midCat"/>
      </c:valAx>
      <c:valAx>
        <c:axId val="16075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46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FDC5A-585E-4E6E-A2D8-46E22649C38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B4EAF3-D96A-420C-819A-FD85B359553B}">
      <dgm:prSet/>
      <dgm:spPr/>
      <dgm:t>
        <a:bodyPr/>
        <a:lstStyle/>
        <a:p>
          <a:pPr>
            <a:defRPr cap="all"/>
          </a:pPr>
          <a:r>
            <a:rPr lang="en-US"/>
            <a:t>Preventive Response in case of an early emerging outbreak. </a:t>
          </a:r>
        </a:p>
      </dgm:t>
    </dgm:pt>
    <dgm:pt modelId="{01A4AB64-E294-4585-836B-9E8E708D2066}" type="parTrans" cxnId="{07AC10E7-257D-48D1-B5E6-9EB3E43CBE71}">
      <dgm:prSet/>
      <dgm:spPr/>
      <dgm:t>
        <a:bodyPr/>
        <a:lstStyle/>
        <a:p>
          <a:endParaRPr lang="en-US"/>
        </a:p>
      </dgm:t>
    </dgm:pt>
    <dgm:pt modelId="{5F00B69A-3233-49F8-B561-B8D5E089EBFC}" type="sibTrans" cxnId="{07AC10E7-257D-48D1-B5E6-9EB3E43CBE71}">
      <dgm:prSet/>
      <dgm:spPr/>
      <dgm:t>
        <a:bodyPr/>
        <a:lstStyle/>
        <a:p>
          <a:endParaRPr lang="en-US"/>
        </a:p>
      </dgm:t>
    </dgm:pt>
    <dgm:pt modelId="{0F810338-2B2F-43DE-B788-0FEF00A9538A}">
      <dgm:prSet/>
      <dgm:spPr/>
      <dgm:t>
        <a:bodyPr/>
        <a:lstStyle/>
        <a:p>
          <a:pPr>
            <a:defRPr cap="all"/>
          </a:pPr>
          <a:r>
            <a:rPr lang="en-US"/>
            <a:t>Resource Management</a:t>
          </a:r>
        </a:p>
      </dgm:t>
    </dgm:pt>
    <dgm:pt modelId="{6F8526D7-1DE8-4F85-8B32-1E4779A5ADA4}" type="parTrans" cxnId="{836EFE49-69D6-479E-AE9D-F611BD8C5C54}">
      <dgm:prSet/>
      <dgm:spPr/>
      <dgm:t>
        <a:bodyPr/>
        <a:lstStyle/>
        <a:p>
          <a:endParaRPr lang="en-US"/>
        </a:p>
      </dgm:t>
    </dgm:pt>
    <dgm:pt modelId="{544E4205-A39E-4E19-B672-3D5BB95A9B89}" type="sibTrans" cxnId="{836EFE49-69D6-479E-AE9D-F611BD8C5C54}">
      <dgm:prSet/>
      <dgm:spPr/>
      <dgm:t>
        <a:bodyPr/>
        <a:lstStyle/>
        <a:p>
          <a:endParaRPr lang="en-US"/>
        </a:p>
      </dgm:t>
    </dgm:pt>
    <dgm:pt modelId="{35ADB180-7B01-4037-9F49-6FC4DA48768E}">
      <dgm:prSet/>
      <dgm:spPr/>
      <dgm:t>
        <a:bodyPr/>
        <a:lstStyle/>
        <a:p>
          <a:pPr>
            <a:defRPr cap="all"/>
          </a:pPr>
          <a:r>
            <a:rPr lang="en-US"/>
            <a:t>Guidelines</a:t>
          </a:r>
        </a:p>
      </dgm:t>
    </dgm:pt>
    <dgm:pt modelId="{8E67DCB9-EFA3-4C9D-A0B5-5B380A4F793D}" type="parTrans" cxnId="{8524958B-531F-4ED6-A9FC-FC190C6A271D}">
      <dgm:prSet/>
      <dgm:spPr/>
      <dgm:t>
        <a:bodyPr/>
        <a:lstStyle/>
        <a:p>
          <a:endParaRPr lang="en-US"/>
        </a:p>
      </dgm:t>
    </dgm:pt>
    <dgm:pt modelId="{BF386638-2D62-4E0D-8803-D228871CD400}" type="sibTrans" cxnId="{8524958B-531F-4ED6-A9FC-FC190C6A271D}">
      <dgm:prSet/>
      <dgm:spPr/>
      <dgm:t>
        <a:bodyPr/>
        <a:lstStyle/>
        <a:p>
          <a:endParaRPr lang="en-US"/>
        </a:p>
      </dgm:t>
    </dgm:pt>
    <dgm:pt modelId="{C831D786-145D-42BD-A671-204423DE130D}" type="pres">
      <dgm:prSet presAssocID="{D0DFDC5A-585E-4E6E-A2D8-46E22649C3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755BA-AC7D-47E2-99A4-3BF48B2D7165}" type="pres">
      <dgm:prSet presAssocID="{D6B4EAF3-D96A-420C-819A-FD85B359553B}" presName="compNode" presStyleCnt="0"/>
      <dgm:spPr/>
    </dgm:pt>
    <dgm:pt modelId="{E18A93B0-7A06-41FF-9561-DC648921BDF3}" type="pres">
      <dgm:prSet presAssocID="{D6B4EAF3-D96A-420C-819A-FD85B359553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BC5B582-8A01-49D7-83A5-9D5862F47359}" type="pres">
      <dgm:prSet presAssocID="{D6B4EAF3-D96A-420C-819A-FD85B359553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485B5D49-EF81-43FC-8DEF-48E4AA0A4CA6}" type="pres">
      <dgm:prSet presAssocID="{D6B4EAF3-D96A-420C-819A-FD85B359553B}" presName="spaceRect" presStyleCnt="0"/>
      <dgm:spPr/>
    </dgm:pt>
    <dgm:pt modelId="{C79C836C-D69D-424A-AE18-5852491704B8}" type="pres">
      <dgm:prSet presAssocID="{D6B4EAF3-D96A-420C-819A-FD85B359553B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7C60187-639B-42D1-A83A-A6C781CAE19C}" type="pres">
      <dgm:prSet presAssocID="{5F00B69A-3233-49F8-B561-B8D5E089EBFC}" presName="sibTrans" presStyleCnt="0"/>
      <dgm:spPr/>
    </dgm:pt>
    <dgm:pt modelId="{F91FD7F2-23CF-4991-BDB5-A3271F487E04}" type="pres">
      <dgm:prSet presAssocID="{0F810338-2B2F-43DE-B788-0FEF00A9538A}" presName="compNode" presStyleCnt="0"/>
      <dgm:spPr/>
    </dgm:pt>
    <dgm:pt modelId="{8E3A2A70-0E70-4DC1-B9FD-271B85CFDE69}" type="pres">
      <dgm:prSet presAssocID="{0F810338-2B2F-43DE-B788-0FEF00A9538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1EAFA16-2C3B-4937-BEB7-F737E6F21759}" type="pres">
      <dgm:prSet presAssocID="{0F810338-2B2F-43DE-B788-0FEF00A9538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BAABA03-CCBF-4080-B975-0B2ABC295C1F}" type="pres">
      <dgm:prSet presAssocID="{0F810338-2B2F-43DE-B788-0FEF00A9538A}" presName="spaceRect" presStyleCnt="0"/>
      <dgm:spPr/>
    </dgm:pt>
    <dgm:pt modelId="{3BBF2757-D528-4491-A778-136938528C1D}" type="pres">
      <dgm:prSet presAssocID="{0F810338-2B2F-43DE-B788-0FEF00A9538A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CA7810A-E68E-4E97-8958-199EB06D6C13}" type="pres">
      <dgm:prSet presAssocID="{544E4205-A39E-4E19-B672-3D5BB95A9B89}" presName="sibTrans" presStyleCnt="0"/>
      <dgm:spPr/>
    </dgm:pt>
    <dgm:pt modelId="{385829EA-F4A8-4392-B7A7-384B2C0C57AF}" type="pres">
      <dgm:prSet presAssocID="{35ADB180-7B01-4037-9F49-6FC4DA48768E}" presName="compNode" presStyleCnt="0"/>
      <dgm:spPr/>
    </dgm:pt>
    <dgm:pt modelId="{A3195515-E7FC-4C0B-A11C-09CC42270ECB}" type="pres">
      <dgm:prSet presAssocID="{35ADB180-7B01-4037-9F49-6FC4DA48768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EF9B98-A9C4-4255-B4D4-EAB8B04D68AB}" type="pres">
      <dgm:prSet presAssocID="{35ADB180-7B01-4037-9F49-6FC4DA48768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049246C-B5DC-4BD9-9E51-4D6F0A23F33B}" type="pres">
      <dgm:prSet presAssocID="{35ADB180-7B01-4037-9F49-6FC4DA48768E}" presName="spaceRect" presStyleCnt="0"/>
      <dgm:spPr/>
    </dgm:pt>
    <dgm:pt modelId="{43E72815-6743-4896-8018-66CC34917E4B}" type="pres">
      <dgm:prSet presAssocID="{35ADB180-7B01-4037-9F49-6FC4DA48768E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98256-632A-4254-91A6-57E758366E89}" type="presOf" srcId="{D6B4EAF3-D96A-420C-819A-FD85B359553B}" destId="{C79C836C-D69D-424A-AE18-5852491704B8}" srcOrd="0" destOrd="0" presId="urn:microsoft.com/office/officeart/2018/5/layout/IconLeafLabelList"/>
    <dgm:cxn modelId="{07AC10E7-257D-48D1-B5E6-9EB3E43CBE71}" srcId="{D0DFDC5A-585E-4E6E-A2D8-46E22649C381}" destId="{D6B4EAF3-D96A-420C-819A-FD85B359553B}" srcOrd="0" destOrd="0" parTransId="{01A4AB64-E294-4585-836B-9E8E708D2066}" sibTransId="{5F00B69A-3233-49F8-B561-B8D5E089EBFC}"/>
    <dgm:cxn modelId="{46F3A218-A7CD-4827-9F9C-352358F80868}" type="presOf" srcId="{D0DFDC5A-585E-4E6E-A2D8-46E22649C381}" destId="{C831D786-145D-42BD-A671-204423DE130D}" srcOrd="0" destOrd="0" presId="urn:microsoft.com/office/officeart/2018/5/layout/IconLeafLabelList"/>
    <dgm:cxn modelId="{836EFE49-69D6-479E-AE9D-F611BD8C5C54}" srcId="{D0DFDC5A-585E-4E6E-A2D8-46E22649C381}" destId="{0F810338-2B2F-43DE-B788-0FEF00A9538A}" srcOrd="1" destOrd="0" parTransId="{6F8526D7-1DE8-4F85-8B32-1E4779A5ADA4}" sibTransId="{544E4205-A39E-4E19-B672-3D5BB95A9B89}"/>
    <dgm:cxn modelId="{60B9DFF9-CBE5-4ED3-B7B7-E8623DCADC39}" type="presOf" srcId="{35ADB180-7B01-4037-9F49-6FC4DA48768E}" destId="{43E72815-6743-4896-8018-66CC34917E4B}" srcOrd="0" destOrd="0" presId="urn:microsoft.com/office/officeart/2018/5/layout/IconLeafLabelList"/>
    <dgm:cxn modelId="{7162FFF1-71C9-4D8C-9F46-D591558DD698}" type="presOf" srcId="{0F810338-2B2F-43DE-B788-0FEF00A9538A}" destId="{3BBF2757-D528-4491-A778-136938528C1D}" srcOrd="0" destOrd="0" presId="urn:microsoft.com/office/officeart/2018/5/layout/IconLeafLabelList"/>
    <dgm:cxn modelId="{8524958B-531F-4ED6-A9FC-FC190C6A271D}" srcId="{D0DFDC5A-585E-4E6E-A2D8-46E22649C381}" destId="{35ADB180-7B01-4037-9F49-6FC4DA48768E}" srcOrd="2" destOrd="0" parTransId="{8E67DCB9-EFA3-4C9D-A0B5-5B380A4F793D}" sibTransId="{BF386638-2D62-4E0D-8803-D228871CD400}"/>
    <dgm:cxn modelId="{72077527-7300-4E82-B820-AEC9B6F5C528}" type="presParOf" srcId="{C831D786-145D-42BD-A671-204423DE130D}" destId="{216755BA-AC7D-47E2-99A4-3BF48B2D7165}" srcOrd="0" destOrd="0" presId="urn:microsoft.com/office/officeart/2018/5/layout/IconLeafLabelList"/>
    <dgm:cxn modelId="{07F4D0C5-D706-4207-A145-24F6D4122B4A}" type="presParOf" srcId="{216755BA-AC7D-47E2-99A4-3BF48B2D7165}" destId="{E18A93B0-7A06-41FF-9561-DC648921BDF3}" srcOrd="0" destOrd="0" presId="urn:microsoft.com/office/officeart/2018/5/layout/IconLeafLabelList"/>
    <dgm:cxn modelId="{7AC55A7E-6133-4B1F-9136-44BC0C6FCC65}" type="presParOf" srcId="{216755BA-AC7D-47E2-99A4-3BF48B2D7165}" destId="{0BC5B582-8A01-49D7-83A5-9D5862F47359}" srcOrd="1" destOrd="0" presId="urn:microsoft.com/office/officeart/2018/5/layout/IconLeafLabelList"/>
    <dgm:cxn modelId="{7975D35E-9F56-4D49-8CB9-C67835B499E7}" type="presParOf" srcId="{216755BA-AC7D-47E2-99A4-3BF48B2D7165}" destId="{485B5D49-EF81-43FC-8DEF-48E4AA0A4CA6}" srcOrd="2" destOrd="0" presId="urn:microsoft.com/office/officeart/2018/5/layout/IconLeafLabelList"/>
    <dgm:cxn modelId="{CEBE4C2E-0E9C-44A3-BBAA-A34ED0FD09A4}" type="presParOf" srcId="{216755BA-AC7D-47E2-99A4-3BF48B2D7165}" destId="{C79C836C-D69D-424A-AE18-5852491704B8}" srcOrd="3" destOrd="0" presId="urn:microsoft.com/office/officeart/2018/5/layout/IconLeafLabelList"/>
    <dgm:cxn modelId="{51DDFB7D-0780-48A6-A826-BFCBFC99361E}" type="presParOf" srcId="{C831D786-145D-42BD-A671-204423DE130D}" destId="{87C60187-639B-42D1-A83A-A6C781CAE19C}" srcOrd="1" destOrd="0" presId="urn:microsoft.com/office/officeart/2018/5/layout/IconLeafLabelList"/>
    <dgm:cxn modelId="{34BA8094-AE55-4A46-80E0-3B88443483AF}" type="presParOf" srcId="{C831D786-145D-42BD-A671-204423DE130D}" destId="{F91FD7F2-23CF-4991-BDB5-A3271F487E04}" srcOrd="2" destOrd="0" presId="urn:microsoft.com/office/officeart/2018/5/layout/IconLeafLabelList"/>
    <dgm:cxn modelId="{5DBA3EBD-FFDB-436E-B34A-2D2E524FCEB8}" type="presParOf" srcId="{F91FD7F2-23CF-4991-BDB5-A3271F487E04}" destId="{8E3A2A70-0E70-4DC1-B9FD-271B85CFDE69}" srcOrd="0" destOrd="0" presId="urn:microsoft.com/office/officeart/2018/5/layout/IconLeafLabelList"/>
    <dgm:cxn modelId="{A4F0EEF4-B2D3-4F5A-B755-2D636185DB18}" type="presParOf" srcId="{F91FD7F2-23CF-4991-BDB5-A3271F487E04}" destId="{D1EAFA16-2C3B-4937-BEB7-F737E6F21759}" srcOrd="1" destOrd="0" presId="urn:microsoft.com/office/officeart/2018/5/layout/IconLeafLabelList"/>
    <dgm:cxn modelId="{4633F61B-2BDF-4446-9C9F-6C48A55BDA25}" type="presParOf" srcId="{F91FD7F2-23CF-4991-BDB5-A3271F487E04}" destId="{BBAABA03-CCBF-4080-B975-0B2ABC295C1F}" srcOrd="2" destOrd="0" presId="urn:microsoft.com/office/officeart/2018/5/layout/IconLeafLabelList"/>
    <dgm:cxn modelId="{23A1060F-ECF7-41DB-9588-72E8E23A7481}" type="presParOf" srcId="{F91FD7F2-23CF-4991-BDB5-A3271F487E04}" destId="{3BBF2757-D528-4491-A778-136938528C1D}" srcOrd="3" destOrd="0" presId="urn:microsoft.com/office/officeart/2018/5/layout/IconLeafLabelList"/>
    <dgm:cxn modelId="{BA3019D7-B439-4D7D-AFE6-AFEB3302B21A}" type="presParOf" srcId="{C831D786-145D-42BD-A671-204423DE130D}" destId="{3CA7810A-E68E-4E97-8958-199EB06D6C13}" srcOrd="3" destOrd="0" presId="urn:microsoft.com/office/officeart/2018/5/layout/IconLeafLabelList"/>
    <dgm:cxn modelId="{38576AD2-5FBC-4964-BFCA-6FB6631D228C}" type="presParOf" srcId="{C831D786-145D-42BD-A671-204423DE130D}" destId="{385829EA-F4A8-4392-B7A7-384B2C0C57AF}" srcOrd="4" destOrd="0" presId="urn:microsoft.com/office/officeart/2018/5/layout/IconLeafLabelList"/>
    <dgm:cxn modelId="{4BB58F49-85B9-43DD-8853-0D545D8D5B89}" type="presParOf" srcId="{385829EA-F4A8-4392-B7A7-384B2C0C57AF}" destId="{A3195515-E7FC-4C0B-A11C-09CC42270ECB}" srcOrd="0" destOrd="0" presId="urn:microsoft.com/office/officeart/2018/5/layout/IconLeafLabelList"/>
    <dgm:cxn modelId="{2B418528-EB0C-4B8D-B7E5-CC3C4E84FB8E}" type="presParOf" srcId="{385829EA-F4A8-4392-B7A7-384B2C0C57AF}" destId="{70EF9B98-A9C4-4255-B4D4-EAB8B04D68AB}" srcOrd="1" destOrd="0" presId="urn:microsoft.com/office/officeart/2018/5/layout/IconLeafLabelList"/>
    <dgm:cxn modelId="{098819F5-CE5D-4F62-BB2A-6EE0BF0D9FD5}" type="presParOf" srcId="{385829EA-F4A8-4392-B7A7-384B2C0C57AF}" destId="{2049246C-B5DC-4BD9-9E51-4D6F0A23F33B}" srcOrd="2" destOrd="0" presId="urn:microsoft.com/office/officeart/2018/5/layout/IconLeafLabelList"/>
    <dgm:cxn modelId="{B2EAD40C-998D-4687-BC6A-134390C5E8AF}" type="presParOf" srcId="{385829EA-F4A8-4392-B7A7-384B2C0C57AF}" destId="{43E72815-6743-4896-8018-66CC34917E4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93B0-7A06-41FF-9561-DC648921BDF3}">
      <dsp:nvSpPr>
        <dsp:cNvPr id="0" name=""/>
        <dsp:cNvSpPr/>
      </dsp:nvSpPr>
      <dsp:spPr>
        <a:xfrm>
          <a:off x="462744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5B582-8A01-49D7-83A5-9D5862F47359}">
      <dsp:nvSpPr>
        <dsp:cNvPr id="0" name=""/>
        <dsp:cNvSpPr/>
      </dsp:nvSpPr>
      <dsp:spPr>
        <a:xfrm>
          <a:off x="711369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C836C-D69D-424A-AE18-5852491704B8}">
      <dsp:nvSpPr>
        <dsp:cNvPr id="0" name=""/>
        <dsp:cNvSpPr/>
      </dsp:nvSpPr>
      <dsp:spPr>
        <a:xfrm>
          <a:off x="89806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Preventive Response in case of an early emerging outbreak. </a:t>
          </a:r>
        </a:p>
      </dsp:txBody>
      <dsp:txXfrm>
        <a:off x="89806" y="2297709"/>
        <a:ext cx="1912500" cy="720000"/>
      </dsp:txXfrm>
    </dsp:sp>
    <dsp:sp modelId="{8E3A2A70-0E70-4DC1-B9FD-271B85CFDE69}">
      <dsp:nvSpPr>
        <dsp:cNvPr id="0" name=""/>
        <dsp:cNvSpPr/>
      </dsp:nvSpPr>
      <dsp:spPr>
        <a:xfrm>
          <a:off x="2709931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AFA16-2C3B-4937-BEB7-F737E6F21759}">
      <dsp:nvSpPr>
        <dsp:cNvPr id="0" name=""/>
        <dsp:cNvSpPr/>
      </dsp:nvSpPr>
      <dsp:spPr>
        <a:xfrm>
          <a:off x="2958556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F2757-D528-4491-A778-136938528C1D}">
      <dsp:nvSpPr>
        <dsp:cNvPr id="0" name=""/>
        <dsp:cNvSpPr/>
      </dsp:nvSpPr>
      <dsp:spPr>
        <a:xfrm>
          <a:off x="2336994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Resource Management</a:t>
          </a:r>
        </a:p>
      </dsp:txBody>
      <dsp:txXfrm>
        <a:off x="2336994" y="2297709"/>
        <a:ext cx="1912500" cy="720000"/>
      </dsp:txXfrm>
    </dsp:sp>
    <dsp:sp modelId="{A3195515-E7FC-4C0B-A11C-09CC42270ECB}">
      <dsp:nvSpPr>
        <dsp:cNvPr id="0" name=""/>
        <dsp:cNvSpPr/>
      </dsp:nvSpPr>
      <dsp:spPr>
        <a:xfrm>
          <a:off x="4957119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9B98-A9C4-4255-B4D4-EAB8B04D68AB}">
      <dsp:nvSpPr>
        <dsp:cNvPr id="0" name=""/>
        <dsp:cNvSpPr/>
      </dsp:nvSpPr>
      <dsp:spPr>
        <a:xfrm>
          <a:off x="5205744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72815-6743-4896-8018-66CC34917E4B}">
      <dsp:nvSpPr>
        <dsp:cNvPr id="0" name=""/>
        <dsp:cNvSpPr/>
      </dsp:nvSpPr>
      <dsp:spPr>
        <a:xfrm>
          <a:off x="4584181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Guidelines</a:t>
          </a:r>
        </a:p>
      </dsp:txBody>
      <dsp:txXfrm>
        <a:off x="4584181" y="2297709"/>
        <a:ext cx="19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6409-EEF8-4F7C-B73D-A8696FECFB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EA60-AE44-4547-AB22-AFE6913C7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7EA60-AE44-4547-AB22-AFE6913C7A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32890-4B63-4421-A70D-CEF144B1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5D3C00-E302-4C1F-8207-57FE63DE9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0A858E-A838-4568-82CF-24BC63B2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93A775-464B-4C6F-9539-0A437B3E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F2FBE7-7052-4655-8014-AE9C4601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27EDE-5F56-4D8C-8289-B454BADF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58879-B0D5-4859-B54C-1AC52377B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05E63-88FE-443F-AF12-F9BACB80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8949C-29F5-4882-8899-79129C01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565E1-5705-49B5-82CD-2E1D560A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313768-6186-4D5B-966C-FC232B66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F45497-93ED-4AC6-ACC5-36793118C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7E3556-256F-4DC2-81A0-251400A2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51B7F0-6B6B-4F3C-AEE0-31AF87FC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EB352-2E99-44D3-A7AA-DC15982C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4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15D53-A454-4382-A52A-4428756A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43338-1916-4618-8870-313A28601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4DA6D-642B-4E1E-8C4E-C68814E7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C7EA3-7470-4D68-8BBE-4A15C16F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D08BA5-7463-45FD-9D69-DB68DF08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D8C49-E3DD-41E1-9EA0-5BCB17DF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DC233F-A168-43D3-8151-B96BCEC7C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6C4044-C646-41A2-849F-40015E48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B94EB-6AB6-4592-B5FF-0EC671D2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2D03BB-D423-4DC0-94D7-65D16C22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7FAD0-3316-4313-8F35-E8F5D917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BFEE6-4387-4901-9BE5-E59BAC6A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78F075-76BE-4F4B-89F7-4F1F43B89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BF103F-EFC5-4E0B-BC4D-1902D5BF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1C2F92-BE4D-4CEF-BF65-A30EF6C5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CB75A0-2575-497A-886B-B75E5655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A1F0A-732F-4407-9B2B-026FE2E9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76C7FC-5137-41F7-BB05-AB43F355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2F8CB-72ED-4927-B424-B3A358BA4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03DD4D-FFD2-4A20-88CA-D2939F609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9905DE-D8DD-442D-AD0E-08C5EBB30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9564E1-5913-4A76-BAB5-B9620918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FDE7A1-F15E-4EBF-B788-89E21AA0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D27220-E75A-42A2-A98E-B7E273EA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42E78-DD9A-4CC7-9FF4-AFAB006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4F3218-6589-4E95-976D-C5AC266F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EA0AF-D7D5-47C8-BFFF-67E7E05E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54045A-B150-4C29-A9E3-64AB86E2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C76B16-73CC-4CFE-B0C1-DE41F8E0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D35FA5-0B94-4A96-A0C4-82D38E5F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6FC5-F06E-4935-A459-97D5AF31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414B2-0654-4820-A5DA-13627447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8E6A1-9E49-483D-A8E4-4A188BB2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EA3DE1-B7BF-4695-9468-84D02A6C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DBEB5F-6C7B-4A29-A8AE-301D7571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15C2CF-3ECA-4E95-A260-83590A14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3B9BE-58D5-4918-9450-2123B19C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6CCFA-980B-42DA-803E-E98C5760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D0D193-ABE7-4EA0-AAD4-7CBABAEC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B0D18-6C2F-4465-8093-EDD9BD635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CC4C44-1525-41BC-8468-7B2301B5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469EEA-8D79-46B8-BB82-FA025037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0102B-209F-49F2-AB09-EC8A10FC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E91E4-C91C-49C9-A1B7-BC28B8E7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556192-ECB7-4068-B99F-D60917A18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CF1E0-1302-41FA-AC85-3991A431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F579-85AE-4D7C-AEAF-7148B2A74B7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B3DA80-9EC5-4017-9526-6906FDC04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E579-5054-4849-BDFE-8C4562AD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4BDE-594C-4548-BEDF-83C12B22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iod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E2BF4-7C34-4BDF-B047-3C6F41933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135446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600" b="1" dirty="0"/>
              <a:t>Numerical Simulation of Ebola Outbreak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17DA3-CD3F-416B-BB5C-93482E2F2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835" y="4199748"/>
            <a:ext cx="4915105" cy="220105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1600" dirty="0"/>
              <a:t>Capstone Project</a:t>
            </a:r>
          </a:p>
          <a:p>
            <a:pPr algn="l"/>
            <a:r>
              <a:rPr lang="en-US" sz="1600" dirty="0"/>
              <a:t>Juan </a:t>
            </a:r>
            <a:r>
              <a:rPr lang="en-US" sz="1600" dirty="0" err="1"/>
              <a:t>Ndong</a:t>
            </a:r>
            <a:r>
              <a:rPr lang="en-US" sz="1600" dirty="0"/>
              <a:t> </a:t>
            </a:r>
            <a:r>
              <a:rPr lang="en-US" sz="1600" dirty="0" err="1" smtClean="0"/>
              <a:t>Nguema</a:t>
            </a:r>
            <a:endParaRPr lang="en-US" sz="1600" dirty="0" smtClean="0"/>
          </a:p>
          <a:p>
            <a:pPr algn="l"/>
            <a:r>
              <a:rPr lang="en-US" sz="1600" dirty="0"/>
              <a:t>Applied Mathematics</a:t>
            </a:r>
          </a:p>
          <a:p>
            <a:pPr algn="l"/>
            <a:r>
              <a:rPr lang="en-US" sz="1600" dirty="0" smtClean="0"/>
              <a:t>University of St</a:t>
            </a:r>
            <a:r>
              <a:rPr lang="en-US" sz="1600" dirty="0"/>
              <a:t>. </a:t>
            </a:r>
            <a:r>
              <a:rPr lang="en-US" sz="1600" dirty="0" smtClean="0"/>
              <a:t>Thomas, Houston, TX</a:t>
            </a:r>
            <a:endParaRPr lang="en-US" sz="1600" dirty="0"/>
          </a:p>
          <a:p>
            <a:pPr algn="l"/>
            <a:endParaRPr lang="en-US" sz="1600" b="1" i="1" dirty="0" smtClean="0"/>
          </a:p>
          <a:p>
            <a:pPr algn="l"/>
            <a:r>
              <a:rPr lang="en-US" sz="1700" b="1" i="1" dirty="0" smtClean="0"/>
              <a:t>Advisor:</a:t>
            </a:r>
            <a:endParaRPr lang="en-US" sz="1700" b="1" i="1" dirty="0"/>
          </a:p>
          <a:p>
            <a:pPr algn="l"/>
            <a:r>
              <a:rPr lang="en-US" sz="1600" dirty="0" err="1" smtClean="0"/>
              <a:t>Arati</a:t>
            </a:r>
            <a:r>
              <a:rPr lang="en-US" sz="1600" dirty="0" smtClean="0"/>
              <a:t> Nanda Pati, PhD</a:t>
            </a:r>
            <a:endParaRPr lang="en-US" sz="1600" dirty="0"/>
          </a:p>
          <a:p>
            <a:pPr algn="l"/>
            <a:endParaRPr lang="en-US" sz="1100" dirty="0"/>
          </a:p>
        </p:txBody>
      </p:sp>
      <p:sp>
        <p:nvSpPr>
          <p:cNvPr id="43" name="Freeform: Shape 3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A446F5-326E-45F8-8DCF-F7C29B529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1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B8B91A3-1C7F-47AE-8464-CC3EB47AE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27" y="372794"/>
            <a:ext cx="9525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1B89E8-F88B-40A4-A39E-3946440B1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335AE8D-B60B-4BC5-98A0-ADB3712C8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88" y="0"/>
            <a:ext cx="12188825" cy="3428999"/>
          </a:xfrm>
          <a:prstGeom prst="rect">
            <a:avLst/>
          </a:prstGeom>
          <a:solidFill>
            <a:srgbClr val="53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4824C-B9DE-483C-B3FD-3756BF1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3" y="624654"/>
            <a:ext cx="10266875" cy="9546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Gompertz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9C7045-8CEE-456B-A215-55CEE1A9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862" y="1766888"/>
            <a:ext cx="10266875" cy="1474502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Same variables as Logistic Model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7E073715-1764-44B6-BEDE-03C2EA6C1B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018" y="3428999"/>
            <a:ext cx="8314007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1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2463C-B227-46BE-A361-B9634BB2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4732C-0630-4F42-BC16-6199E50C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3013" y="337625"/>
            <a:ext cx="4854891" cy="2078552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Wolfram alpha Solver</a:t>
            </a:r>
          </a:p>
          <a:p>
            <a:pPr marL="0" indent="0" algn="ctr">
              <a:buNone/>
            </a:pPr>
            <a:r>
              <a:rPr lang="en-US" dirty="0"/>
              <a:t>Finding polynomial roots and </a:t>
            </a:r>
            <a:r>
              <a:rPr lang="en-US" b="1" dirty="0"/>
              <a:t>solving</a:t>
            </a:r>
            <a:r>
              <a:rPr lang="en-US" dirty="0"/>
              <a:t> systems of equations.</a:t>
            </a:r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A0876-3D5D-4B62-9F19-EC540BE69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013" y="2498725"/>
            <a:ext cx="4854891" cy="3252788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Excel solver add-in</a:t>
            </a:r>
          </a:p>
          <a:p>
            <a:pPr marL="0" indent="0" algn="ctr">
              <a:buNone/>
            </a:pPr>
            <a:r>
              <a:rPr lang="en-US" dirty="0"/>
              <a:t>Use Solver to find an optimal (maximum or minimum) value.</a:t>
            </a:r>
          </a:p>
          <a:p>
            <a:pPr algn="ctr"/>
            <a:r>
              <a:rPr lang="en-US" dirty="0"/>
              <a:t>K/Carrying capacity</a:t>
            </a:r>
          </a:p>
          <a:p>
            <a:pPr algn="ctr"/>
            <a:r>
              <a:rPr lang="en-US" dirty="0"/>
              <a:t>r (per capita growth rate)</a:t>
            </a:r>
          </a:p>
          <a:p>
            <a:pPr algn="ctr"/>
            <a:endParaRPr lang="en-US" u="sng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0F3B8AE-8819-4E5E-B0DD-58DCCE253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04" y="0"/>
            <a:ext cx="2242598" cy="20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33907-5AAC-444C-98B5-688A2EC2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Logistic Model</a:t>
            </a:r>
            <a:br>
              <a:rPr lang="en-US" sz="2800" dirty="0"/>
            </a:br>
            <a:r>
              <a:rPr lang="en-US" sz="2800" dirty="0"/>
              <a:t>Total infected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8C3649-53F7-49B7-BED8-97ED5EF4D6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889366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Differential Eq:</a:t>
                </a:r>
                <a:endParaRPr lang="en-US" sz="4000" i="1" dirty="0">
                  <a:solidFill>
                    <a:srgbClr val="FF0000"/>
                  </a:solidFill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r*(1 -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)*y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(0)=49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y(t)=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49+49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40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k= 27609.05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 0.026932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0.994322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8C3649-53F7-49B7-BED8-97ED5EF4D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889366"/>
              </a:xfrm>
              <a:blipFill>
                <a:blip r:embed="rId2"/>
                <a:stretch>
                  <a:fillRect l="-1452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A246D2F-BB94-4CC5-BD49-2AB1A5E74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908782"/>
              </p:ext>
            </p:extLst>
          </p:nvPr>
        </p:nvGraphicFramePr>
        <p:xfrm>
          <a:off x="5297763" y="643467"/>
          <a:ext cx="6250769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98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38DD9-11B4-4082-8995-4B7DA2C9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Gompertz Model Total Infected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B3630A5-0CE9-4D64-88E6-329433922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790892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Differential Eq:</a:t>
                </a:r>
                <a:endParaRPr lang="en-US" sz="1900" i="1" dirty="0">
                  <a:solidFill>
                    <a:srgbClr val="FF0000"/>
                  </a:solidFill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=r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1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19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9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y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y(0)=49</a:t>
                </a:r>
              </a:p>
              <a:p>
                <a:r>
                  <a:rPr lang="en-US" sz="19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y(t)=</a:t>
                </a:r>
                <a:r>
                  <a:rPr lang="it-IT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k*</a:t>
                </a:r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9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((</m:t>
                            </m:r>
                            <m:f>
                              <m:fPr>
                                <m:ctrlPr>
                                  <a:rPr lang="en-US" sz="19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19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49</m:t>
                                </m:r>
                              </m:den>
                            </m:f>
                          </m:e>
                        </m:func>
                        <m:r>
                          <a:rPr lang="en-US" sz="19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19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  <m:r>
                          <a:rPr lang="en-US" sz="19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it-IT" sz="19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  0.008885</a:t>
                </a:r>
              </a:p>
              <a:p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k= 30063.63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0.986652</a:t>
                </a:r>
                <a:endParaRPr lang="it-IT" sz="19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630A5-0CE9-4D64-88E6-329433922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790892"/>
              </a:xfrm>
              <a:blipFill>
                <a:blip r:embed="rId2"/>
                <a:stretch>
                  <a:fillRect l="-1815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CAF9351-1331-4C6A-A795-DD7F9F06F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86069"/>
              </p:ext>
            </p:extLst>
          </p:nvPr>
        </p:nvGraphicFramePr>
        <p:xfrm>
          <a:off x="5297763" y="643467"/>
          <a:ext cx="6675162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57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69327-28E4-4097-A3BD-F303CCE4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rmAutofit/>
          </a:bodyPr>
          <a:lstStyle/>
          <a:p>
            <a:r>
              <a:rPr lang="en-US" dirty="0"/>
              <a:t>Compare: T. Infected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963FE68-6AE6-4EE5-A9CC-9C368BD47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50164"/>
              </p:ext>
            </p:extLst>
          </p:nvPr>
        </p:nvGraphicFramePr>
        <p:xfrm>
          <a:off x="838200" y="1457325"/>
          <a:ext cx="10515600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DB9C3FB-0B17-4936-8957-C86F0C830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32763"/>
              </p:ext>
            </p:extLst>
          </p:nvPr>
        </p:nvGraphicFramePr>
        <p:xfrm>
          <a:off x="7466012" y="658689"/>
          <a:ext cx="3887788" cy="77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894">
                  <a:extLst>
                    <a:ext uri="{9D8B030D-6E8A-4147-A177-3AD203B41FA5}">
                      <a16:colId xmlns:a16="http://schemas.microsoft.com/office/drawing/2014/main" xmlns="" val="903808313"/>
                    </a:ext>
                  </a:extLst>
                </a:gridCol>
                <a:gridCol w="1943894">
                  <a:extLst>
                    <a:ext uri="{9D8B030D-6E8A-4147-A177-3AD203B41FA5}">
                      <a16:colId xmlns:a16="http://schemas.microsoft.com/office/drawing/2014/main" xmlns="" val="1013395679"/>
                    </a:ext>
                  </a:extLst>
                </a:gridCol>
              </a:tblGrid>
              <a:tr h="388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SQ Error Gompertz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SQ Error Logistic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2552908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331184657.9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119538139.8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2447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6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xmlns="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xmlns="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xmlns="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xmlns="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xmlns="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xmlns="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0D0BF-D519-429D-B22C-AD45DACB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Logistic Model Deaths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D06AEED-DE1A-4094-B656-6F82C8183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4904" y="2494450"/>
                <a:ext cx="3287773" cy="356315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Differential Eq:</a:t>
                </a:r>
                <a:endParaRPr lang="en-US" sz="2000" i="1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r*(1 -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)*y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(0)=29</a:t>
                </a:r>
              </a:p>
              <a:p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y(t)=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9+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k=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11120.2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0.02515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0.99446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6AEED-DE1A-4094-B656-6F82C8183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904" y="2494450"/>
                <a:ext cx="3287773" cy="3563159"/>
              </a:xfrm>
              <a:blipFill>
                <a:blip r:embed="rId2"/>
                <a:stretch>
                  <a:fillRect l="-1670" t="-1709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64F611E-7565-461D-A7BC-B12411E33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731587"/>
              </p:ext>
            </p:extLst>
          </p:nvPr>
        </p:nvGraphicFramePr>
        <p:xfrm>
          <a:off x="5219115" y="2492375"/>
          <a:ext cx="6332700" cy="404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91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4CD3F-F084-4BED-BA36-FAFAF69F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Gompertz Model Deaths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793168-5AAA-4249-BAA8-E4EDAAD43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57319" y="2494450"/>
                <a:ext cx="3209779" cy="356315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Differential Eq:</a:t>
                </a:r>
                <a:endParaRPr lang="en-US" sz="2000" i="1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=r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 y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y(0)=29</a:t>
                </a:r>
              </a:p>
              <a:p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y(t)=</a:t>
                </a:r>
                <a:r>
                  <a:rPr lang="it-IT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k*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((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49</m:t>
                                </m:r>
                              </m:den>
                            </m:f>
                          </m:e>
                        </m:func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𝑟𝑡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it-IT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r= 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0.00876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k=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12017.1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0.98762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93168-5AAA-4249-BAA8-E4EDAAD43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7319" y="2494450"/>
                <a:ext cx="3209779" cy="3563159"/>
              </a:xfrm>
              <a:blipFill>
                <a:blip r:embed="rId2"/>
                <a:stretch>
                  <a:fillRect l="-2091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5B16AA9-FC40-4008-A4D1-3B6F4883C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171592"/>
              </p:ext>
            </p:extLst>
          </p:nvPr>
        </p:nvGraphicFramePr>
        <p:xfrm>
          <a:off x="1119323" y="2492376"/>
          <a:ext cx="5838690" cy="385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61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812110C-454D-45D4-A43C-D268FC30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6E122-BD99-41DD-AEBF-9111FE6A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760"/>
            <a:ext cx="9363456" cy="1188720"/>
          </a:xfrm>
        </p:spPr>
        <p:txBody>
          <a:bodyPr>
            <a:normAutofit/>
          </a:bodyPr>
          <a:lstStyle/>
          <a:p>
            <a:r>
              <a:rPr lang="en-US" dirty="0"/>
              <a:t>Compare: Death Models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3663F10-4AEF-432D-B195-513FD3539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xmlns="" id="{E8AEFC5D-4625-4A90-904B-81C44B4AF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1E413CE-1C8F-4A85-8CCE-4BF94949D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94729"/>
              </p:ext>
            </p:extLst>
          </p:nvPr>
        </p:nvGraphicFramePr>
        <p:xfrm>
          <a:off x="1655064" y="2176272"/>
          <a:ext cx="9363456" cy="404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B51704B-4DF6-4EB1-99F4-1311505F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38065"/>
              </p:ext>
            </p:extLst>
          </p:nvPr>
        </p:nvGraphicFramePr>
        <p:xfrm>
          <a:off x="8304211" y="911620"/>
          <a:ext cx="3887788" cy="77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894">
                  <a:extLst>
                    <a:ext uri="{9D8B030D-6E8A-4147-A177-3AD203B41FA5}">
                      <a16:colId xmlns:a16="http://schemas.microsoft.com/office/drawing/2014/main" xmlns="" val="2799721673"/>
                    </a:ext>
                  </a:extLst>
                </a:gridCol>
                <a:gridCol w="1943894">
                  <a:extLst>
                    <a:ext uri="{9D8B030D-6E8A-4147-A177-3AD203B41FA5}">
                      <a16:colId xmlns:a16="http://schemas.microsoft.com/office/drawing/2014/main" xmlns="" val="4069047655"/>
                    </a:ext>
                  </a:extLst>
                </a:gridCol>
              </a:tblGrid>
              <a:tr h="388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SQ Error Gompertz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SQ Error Logistic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20062039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46051092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19867933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952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68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812B1-EBAC-4AEB-BCB5-9823ABD5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433763"/>
            <a:ext cx="4809068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Numerical Simulation</a:t>
            </a:r>
          </a:p>
        </p:txBody>
      </p:sp>
      <p:pic>
        <p:nvPicPr>
          <p:cNvPr id="16" name="Graphic 15" descr="Processor">
            <a:extLst>
              <a:ext uri="{FF2B5EF4-FFF2-40B4-BE49-F238E27FC236}">
                <a16:creationId xmlns:a16="http://schemas.microsoft.com/office/drawing/2014/main" xmlns="" id="{556A217B-89CE-4CC9-AA07-5DF2C7B5E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90799" y="2519363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144208-AAFC-4C3A-A4F1-EF3D72AF4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84445-C465-46B2-9D14-86D69BDE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643467"/>
            <a:ext cx="5257799" cy="5533496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Euler's Method</a:t>
            </a:r>
          </a:p>
          <a:p>
            <a:pPr lvl="1"/>
            <a:r>
              <a:rPr lang="en-US" dirty="0"/>
              <a:t>Runge Kutta 4th</a:t>
            </a:r>
          </a:p>
        </p:txBody>
      </p:sp>
    </p:spTree>
    <p:extLst>
      <p:ext uri="{BB962C8B-B14F-4D97-AF65-F5344CB8AC3E}">
        <p14:creationId xmlns:p14="http://schemas.microsoft.com/office/powerpoint/2010/main" val="92770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1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1A3D6-E19B-4589-9885-5657B0AA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n-US"/>
              <a:t>Euler's Method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93A9E54-3DB5-44BF-9AAB-4C8B18E4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Euler's Method</a:t>
            </a:r>
            <a:r>
              <a:rPr lang="en-US" sz="2000" dirty="0"/>
              <a:t>, is used to analyze a Differential Equation.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55E88730-10DC-4AE4-A997-3274549EA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02" y="433067"/>
            <a:ext cx="4772455" cy="2684505"/>
          </a:xfrm>
          <a:prstGeom prst="rect">
            <a:avLst/>
          </a:prstGeom>
        </p:spPr>
      </p:pic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xmlns="" id="{273D0B2F-9CB7-4528-8C28-303EAF60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5241" y="3429000"/>
            <a:ext cx="24140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934E85-35A1-435E-9458-1EF2CA9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Outline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7" name="Content Placeholder 6">
            <a:extLst>
              <a:ext uri="{FF2B5EF4-FFF2-40B4-BE49-F238E27FC236}">
                <a16:creationId xmlns:a16="http://schemas.microsoft.com/office/drawing/2014/main" xmlns="" id="{5F406D43-B086-4A5D-8EB2-46778FF08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/>
            <a:r>
              <a:rPr lang="en-US" sz="2400" dirty="0"/>
              <a:t>The Ebola virus</a:t>
            </a:r>
          </a:p>
          <a:p>
            <a:pPr marL="514350"/>
            <a:r>
              <a:rPr lang="en-US" sz="2400" dirty="0"/>
              <a:t>Mathematical models   </a:t>
            </a:r>
          </a:p>
          <a:p>
            <a:pPr marL="514350"/>
            <a:r>
              <a:rPr lang="en-US" sz="2400" dirty="0"/>
              <a:t>Numerical simulation</a:t>
            </a:r>
            <a:endParaRPr lang="en-US" sz="2400" b="1" u="sng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154695F-0AF6-4197-B410-673991D79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9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75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5E43B-77C6-418D-AFC5-DF2B10B3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Euler's Method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0BA75F9-A1AF-4B4A-BE34-98856DE6B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54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6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98CDA-5B92-4401-AEC1-FDCF10D3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RK 4th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F0387-EFE5-4FC2-B7AC-E873DCAD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 </a:t>
            </a:r>
            <a:r>
              <a:rPr lang="en-US" sz="2000" b="1" dirty="0"/>
              <a:t>Runge</a:t>
            </a:r>
            <a:r>
              <a:rPr lang="en-US" sz="2000" dirty="0"/>
              <a:t>-</a:t>
            </a:r>
            <a:r>
              <a:rPr lang="en-US" sz="2000" b="1" dirty="0"/>
              <a:t>Kutta</a:t>
            </a:r>
            <a:r>
              <a:rPr lang="en-US" sz="2000" dirty="0"/>
              <a:t> method finds approximate value of y for a given x. Only first </a:t>
            </a:r>
            <a:r>
              <a:rPr lang="en-US" sz="2000" b="1" dirty="0"/>
              <a:t>order</a:t>
            </a:r>
            <a:r>
              <a:rPr lang="en-US" sz="2000" dirty="0"/>
              <a:t> ordinary differential equations can be solved by using the </a:t>
            </a:r>
            <a:r>
              <a:rPr lang="en-US" sz="2000" b="1" dirty="0"/>
              <a:t>Runge Kutta 4th order</a:t>
            </a:r>
            <a:r>
              <a:rPr lang="en-US" sz="2000" dirty="0"/>
              <a:t> method.</a:t>
            </a:r>
          </a:p>
          <a:p>
            <a:endParaRPr lang="en-US" sz="2000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01ED8DB-56F7-4E01-BBBC-3168A655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52" y="2465718"/>
            <a:ext cx="5247619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A5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6887A-E7A5-4F0A-8FD9-B08EF915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RK4th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CAD601-DAD5-4B20-9B2D-B0079C786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87878-8BA7-4C10-AA27-42D52A35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586491" cy="613746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Comparison: RK4TH v Euler's Method h=1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F3CC927-1767-41C5-961F-963809F2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543050"/>
            <a:ext cx="6586489" cy="4813300"/>
          </a:xfrm>
        </p:spPr>
        <p:txBody>
          <a:bodyPr>
            <a:normAutofit/>
          </a:bodyPr>
          <a:lstStyle/>
          <a:p>
            <a:r>
              <a:rPr lang="en-US" sz="2400" dirty="0"/>
              <a:t>RQ RK4TH = 0.69278 </a:t>
            </a:r>
          </a:p>
          <a:p>
            <a:r>
              <a:rPr lang="en-US" sz="2400" dirty="0"/>
              <a:t>RQ Euler = 0.68964 </a:t>
            </a:r>
          </a:p>
          <a:p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9FFB6D-03D3-44AC-BBAA-FA8A286C9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036E9D-A593-42A9-9328-86FFED703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3" b="3140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effectLst/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F415D3A-BFE6-4228-9B26-ECAD6B044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77022"/>
              </p:ext>
            </p:extLst>
          </p:nvPr>
        </p:nvGraphicFramePr>
        <p:xfrm>
          <a:off x="331405" y="2386014"/>
          <a:ext cx="6712333" cy="397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699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F088C-2E2E-441F-9CDB-F1DAF2FB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6"/>
            <a:ext cx="7164493" cy="8869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Comparison: RK4TH v Euler's Method h=0.1</a:t>
            </a:r>
          </a:p>
        </p:txBody>
      </p:sp>
      <p:pic>
        <p:nvPicPr>
          <p:cNvPr id="5" name="Content Placeholder 4" descr="A picture containing people&#10;&#10;Description automatically generated">
            <a:extLst>
              <a:ext uri="{FF2B5EF4-FFF2-40B4-BE49-F238E27FC236}">
                <a16:creationId xmlns:a16="http://schemas.microsoft.com/office/drawing/2014/main" xmlns="" id="{EE77B3A8-D96F-4471-AD68-BEC02D039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7" y="642988"/>
            <a:ext cx="3257402" cy="557154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4CE8CF2-E029-463B-8E65-BA7107B9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3"/>
            <a:ext cx="10975728" cy="4671720"/>
          </a:xfrm>
        </p:spPr>
        <p:txBody>
          <a:bodyPr>
            <a:normAutofit/>
          </a:bodyPr>
          <a:lstStyle/>
          <a:p>
            <a:r>
              <a:rPr lang="en-US" sz="2400" dirty="0"/>
              <a:t>               				  	RQ RK4TH = 0.9121  </a:t>
            </a:r>
          </a:p>
          <a:p>
            <a:pPr marL="3657600" lvl="8" indent="0">
              <a:buNone/>
            </a:pPr>
            <a:r>
              <a:rPr lang="en-US" sz="1400" dirty="0"/>
              <a:t>	  	</a:t>
            </a:r>
            <a:r>
              <a:rPr lang="en-US" sz="2400" dirty="0"/>
              <a:t>RQ Euler = 0.91209  </a:t>
            </a:r>
          </a:p>
          <a:p>
            <a:pPr lvl="8"/>
            <a:endParaRPr lang="en-US" sz="24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F415D3A-BFE6-4228-9B26-ECAD6B044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687718"/>
              </p:ext>
            </p:extLst>
          </p:nvPr>
        </p:nvGraphicFramePr>
        <p:xfrm>
          <a:off x="4384039" y="2384676"/>
          <a:ext cx="7243624" cy="382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91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6EB9B-75E0-4466-899D-AD72A706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Final Thoughts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8858A-56E7-4302-AEEB-5F738776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23673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Modeling Reality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Work Efficiency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Coronavirus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E09991-C00E-417C-AB78-27D56BF1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" r="42635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48BAF9-7CB9-40A6-BB0B-966199F7E180}"/>
              </a:ext>
            </a:extLst>
          </p:cNvPr>
          <p:cNvSpPr/>
          <p:nvPr/>
        </p:nvSpPr>
        <p:spPr>
          <a:xfrm>
            <a:off x="897769" y="5262954"/>
            <a:ext cx="4648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ACKOWNLEDGEMENT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9A0459-216F-4E84-B218-FDC2BE8CB4CB}"/>
              </a:ext>
            </a:extLst>
          </p:cNvPr>
          <p:cNvSpPr/>
          <p:nvPr/>
        </p:nvSpPr>
        <p:spPr>
          <a:xfrm>
            <a:off x="831873" y="5718627"/>
            <a:ext cx="464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https://www.simiode.org/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342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C7BCA-2AB7-4DCD-A4DD-879836F1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Importance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62EF80-729D-47F4-A0CB-379D02008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6" r="3892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489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xmlns="" id="{38E7E5D1-6747-4BC8-B505-348BFA4B2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29326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94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934E85-35A1-435E-9458-1EF2CA9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Background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F406D43-B086-4A5D-8EB2-46778FF08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u="sng" dirty="0"/>
              <a:t>Symptoms</a:t>
            </a:r>
            <a:endParaRPr lang="en-US" sz="1900" dirty="0"/>
          </a:p>
          <a:p>
            <a:r>
              <a:rPr lang="en-US" sz="1900" dirty="0"/>
              <a:t>Fever</a:t>
            </a:r>
          </a:p>
          <a:p>
            <a:r>
              <a:rPr lang="en-US" sz="1900" dirty="0"/>
              <a:t>Sore throat</a:t>
            </a:r>
          </a:p>
          <a:p>
            <a:r>
              <a:rPr lang="en-US" sz="1900" dirty="0"/>
              <a:t>Severe headache </a:t>
            </a:r>
          </a:p>
          <a:p>
            <a:r>
              <a:rPr lang="en-US" sz="1900" dirty="0"/>
              <a:t>Muscle pain</a:t>
            </a:r>
          </a:p>
          <a:p>
            <a:r>
              <a:rPr lang="en-US" sz="1900" dirty="0"/>
              <a:t>Intense Weakness</a:t>
            </a:r>
          </a:p>
          <a:p>
            <a:r>
              <a:rPr lang="en-US" sz="1900" dirty="0"/>
              <a:t>Vomiting</a:t>
            </a:r>
          </a:p>
          <a:p>
            <a:r>
              <a:rPr lang="en-US" sz="1900" dirty="0"/>
              <a:t>Diarrhea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6EB8A4F-6943-4B10-BAFE-C5662B56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Possible routes</a:t>
            </a:r>
          </a:p>
          <a:p>
            <a:r>
              <a:rPr lang="en-US" sz="2000" dirty="0"/>
              <a:t>infected animals </a:t>
            </a:r>
          </a:p>
          <a:p>
            <a:r>
              <a:rPr lang="en-US" sz="2000" dirty="0"/>
              <a:t>Contact objects</a:t>
            </a:r>
          </a:p>
          <a:p>
            <a:r>
              <a:rPr lang="en-US" sz="2000" dirty="0"/>
              <a:t>Touching infected individuals</a:t>
            </a:r>
          </a:p>
        </p:txBody>
      </p:sp>
    </p:spTree>
    <p:extLst>
      <p:ext uri="{BB962C8B-B14F-4D97-AF65-F5344CB8AC3E}">
        <p14:creationId xmlns:p14="http://schemas.microsoft.com/office/powerpoint/2010/main" val="401331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5D6E3-6C70-4D5E-9CF9-CEB305A4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Actual Data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836A4F-4AB4-4800-82E7-D7B3FCB6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112"/>
          <a:stretch/>
        </p:blipFill>
        <p:spPr>
          <a:xfrm>
            <a:off x="828675" y="1825626"/>
            <a:ext cx="10525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85D92-33E8-4F62-B43A-5DDF439F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Actual Data-Plot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1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916781"/>
              </p:ext>
            </p:extLst>
          </p:nvPr>
        </p:nvGraphicFramePr>
        <p:xfrm>
          <a:off x="838200" y="1419298"/>
          <a:ext cx="10515600" cy="46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68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9D80DA1-F464-42D1-9CEE-28CFF5A7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Growth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671A335-8EE9-47CB-B7E4-8ECAF25B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328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4E50D-93A7-4C67-9901-51AD47F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en-US" sz="4000" dirty="0"/>
              <a:t>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65B991-E163-4264-97B5-0BFEE6A0B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08627"/>
            <a:ext cx="5525790" cy="3686145"/>
          </a:xfrm>
        </p:spPr>
        <p:txBody>
          <a:bodyPr>
            <a:normAutofit/>
          </a:bodyPr>
          <a:lstStyle/>
          <a:p>
            <a:r>
              <a:rPr lang="en-US" sz="2400" dirty="0"/>
              <a:t>A sigmoid function is characteristic "S"-shaped:</a:t>
            </a:r>
          </a:p>
          <a:p>
            <a:pPr marL="0" indent="0" algn="ctr">
              <a:buNone/>
            </a:pPr>
            <a:r>
              <a:rPr lang="en-US" sz="2400" dirty="0"/>
              <a:t>Logistic Model</a:t>
            </a:r>
          </a:p>
          <a:p>
            <a:pPr marL="0" indent="0" algn="ctr">
              <a:buNone/>
            </a:pPr>
            <a:r>
              <a:rPr lang="en-US" sz="2400" dirty="0"/>
              <a:t>     Gompertz Model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305C066-8121-4656-895C-02438E414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1069871"/>
            <a:ext cx="4736963" cy="4562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811ED2-5A46-4C4D-8721-DBF1666F8939}"/>
              </a:ext>
            </a:extLst>
          </p:cNvPr>
          <p:cNvSpPr/>
          <p:nvPr/>
        </p:nvSpPr>
        <p:spPr>
          <a:xfrm>
            <a:off x="183535" y="5894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https://www.researchgate.net/figure/The-S-shaped-or-sigmoidal-curve-has-frequently-been-used-to-describe-growth-in-size_fig3_230571869.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230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51B89E8-F88B-40A4-A39E-3946440B1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335AE8D-B60B-4BC5-98A0-ADB3712C8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88" y="0"/>
            <a:ext cx="12188825" cy="3428999"/>
          </a:xfrm>
          <a:prstGeom prst="rect">
            <a:avLst/>
          </a:prstGeom>
          <a:solidFill>
            <a:srgbClr val="7E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97FFD-7B13-4614-8F07-E47795D0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3" y="624654"/>
            <a:ext cx="10266875" cy="95462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Logistic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86A7ED-69C2-4851-AC26-8AADA786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714500"/>
            <a:ext cx="10266875" cy="152689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</a:t>
            </a:r>
            <a:r>
              <a:rPr lang="en-US" sz="2400" dirty="0">
                <a:solidFill>
                  <a:srgbClr val="FFFFFF"/>
                </a:solidFill>
              </a:rPr>
              <a:t>/growth rate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</a:t>
            </a:r>
            <a:r>
              <a:rPr lang="en-US" sz="2400" dirty="0">
                <a:solidFill>
                  <a:srgbClr val="FFFFFF"/>
                </a:solidFill>
              </a:rPr>
              <a:t>/size of the population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K</a:t>
            </a:r>
            <a:r>
              <a:rPr lang="en-US" sz="2400" dirty="0">
                <a:solidFill>
                  <a:srgbClr val="FFFFFF"/>
                </a:solidFill>
              </a:rPr>
              <a:t>/Carrying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0F66323-E7D3-4565-9C29-483D7AB57C68}"/>
                  </a:ext>
                </a:extLst>
              </p:cNvPr>
              <p:cNvSpPr/>
              <p:nvPr/>
            </p:nvSpPr>
            <p:spPr>
              <a:xfrm>
                <a:off x="4460996" y="4383194"/>
                <a:ext cx="3585724" cy="92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=r 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*N</a:t>
                </a:r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F66323-E7D3-4565-9C29-483D7AB57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96" y="4383194"/>
                <a:ext cx="3585724" cy="921471"/>
              </a:xfrm>
              <a:prstGeom prst="rect">
                <a:avLst/>
              </a:prstGeom>
              <a:blipFill>
                <a:blip r:embed="rId2"/>
                <a:stretch>
                  <a:fillRect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67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503</Words>
  <Application>Microsoft Office PowerPoint</Application>
  <PresentationFormat>Custom</PresentationFormat>
  <Paragraphs>136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Numerical Simulation of Ebola Outbreak</vt:lpstr>
      <vt:lpstr>Outline  </vt:lpstr>
      <vt:lpstr>Importance</vt:lpstr>
      <vt:lpstr>Background  </vt:lpstr>
      <vt:lpstr>Actual Data</vt:lpstr>
      <vt:lpstr>Actual Data-Plot</vt:lpstr>
      <vt:lpstr>Growth</vt:lpstr>
      <vt:lpstr>Mathematical Models</vt:lpstr>
      <vt:lpstr>Logistic Model</vt:lpstr>
      <vt:lpstr>Gompertz Model</vt:lpstr>
      <vt:lpstr>Tools</vt:lpstr>
      <vt:lpstr>Logistic Model Total infected</vt:lpstr>
      <vt:lpstr>Gompertz Model Total Infected</vt:lpstr>
      <vt:lpstr>Compare: T. Infected Models</vt:lpstr>
      <vt:lpstr>Logistic Model Deaths</vt:lpstr>
      <vt:lpstr>Gompertz Model Deaths</vt:lpstr>
      <vt:lpstr>Compare: Death Models</vt:lpstr>
      <vt:lpstr>Numerical Simulation</vt:lpstr>
      <vt:lpstr>Euler's Method</vt:lpstr>
      <vt:lpstr>Euler's Method</vt:lpstr>
      <vt:lpstr>RK 4th</vt:lpstr>
      <vt:lpstr>RK4th</vt:lpstr>
      <vt:lpstr>Comparison: RK4TH v Euler's Method h=1</vt:lpstr>
      <vt:lpstr>Comparison: RK4TH v Euler's Method h=0.1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Ebola Outbreak</dc:title>
  <dc:creator>juan ndong nguema</dc:creator>
  <cp:lastModifiedBy>Arati</cp:lastModifiedBy>
  <cp:revision>4</cp:revision>
  <dcterms:created xsi:type="dcterms:W3CDTF">2020-05-06T00:06:16Z</dcterms:created>
  <dcterms:modified xsi:type="dcterms:W3CDTF">2020-06-02T00:56:09Z</dcterms:modified>
</cp:coreProperties>
</file>